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23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3DB9DAC-B8EC-4229-BB9F-FB277CABA448}" type="datetimeFigureOut">
              <a:rPr lang="cs-CZ" smtClean="0"/>
              <a:t>12.03.2025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E8F56F5-42DD-40E5-924B-A872AD76A97F}" type="slidenum">
              <a:rPr lang="cs-CZ" smtClean="0"/>
              <a:t>‹#›</a:t>
            </a:fld>
            <a:endParaRPr lang="cs-C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urbosquid.com/Search/3D-Models/solidwork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2325" y="5077389"/>
            <a:ext cx="6400800" cy="1752600"/>
          </a:xfrm>
        </p:spPr>
        <p:txBody>
          <a:bodyPr/>
          <a:lstStyle/>
          <a:p>
            <a:r>
              <a:rPr lang="cs-CZ" dirty="0"/>
              <a:t>Autor: Filip Kevely</a:t>
            </a:r>
          </a:p>
          <a:p>
            <a:r>
              <a:rPr lang="cs-CZ" dirty="0"/>
              <a:t>Zpravováno dne: 1.3.2025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5" y="2132856"/>
            <a:ext cx="4636835" cy="243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63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627102"/>
            <a:ext cx="3744416" cy="2566801"/>
          </a:xfrm>
        </p:spPr>
      </p:pic>
      <p:sp>
        <p:nvSpPr>
          <p:cNvPr id="5" name="TextovéPole 4"/>
          <p:cNvSpPr txBox="1"/>
          <p:nvPr/>
        </p:nvSpPr>
        <p:spPr>
          <a:xfrm>
            <a:off x="1331640" y="6211669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Motor z letadla</a:t>
            </a:r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184408"/>
            <a:ext cx="2880320" cy="2907839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580112" y="617781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Smart hodinky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51" y="332656"/>
            <a:ext cx="1969148" cy="279466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1331640" y="316339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Lidské srdce</a:t>
            </a:r>
          </a:p>
          <a:p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2656"/>
            <a:ext cx="3744416" cy="2336876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6264188" y="26695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Hřídel</a:t>
            </a:r>
          </a:p>
        </p:txBody>
      </p:sp>
    </p:spTree>
    <p:extLst>
      <p:ext uri="{BB962C8B-B14F-4D97-AF65-F5344CB8AC3E}">
        <p14:creationId xmlns:p14="http://schemas.microsoft.com/office/powerpoint/2010/main" val="3475671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Zdroje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Učebnice SolidWorks rok vydání 2017</a:t>
            </a:r>
          </a:p>
          <a:p>
            <a:r>
              <a:rPr lang="cs-CZ" dirty="0">
                <a:hlinkClick r:id="rId2"/>
              </a:rPr>
              <a:t>https://www.turbosquid.com/Search/3D-Models/solidworks</a:t>
            </a:r>
            <a:endParaRPr lang="cs-CZ" dirty="0"/>
          </a:p>
          <a:p>
            <a:r>
              <a:rPr lang="cs-CZ" dirty="0"/>
              <a:t>Vlastní zkušenost</a:t>
            </a:r>
          </a:p>
        </p:txBody>
      </p:sp>
    </p:spTree>
    <p:extLst>
      <p:ext uri="{BB962C8B-B14F-4D97-AF65-F5344CB8AC3E}">
        <p14:creationId xmlns:p14="http://schemas.microsoft.com/office/powerpoint/2010/main" val="1177089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Co je SolidWorks?</a:t>
            </a:r>
          </a:p>
          <a:p>
            <a:pPr marL="0" indent="0">
              <a:buNone/>
            </a:pPr>
            <a:r>
              <a:rPr lang="cs-CZ" sz="2000" dirty="0"/>
              <a:t>	SolidWorks je software určený pro počítačovou podporu navrhování výrobků. Jedná se tedy o tzv. CAD systém (CAD je zkratka z anglického termínu Computer Aided Design, který znamená doslova ¨počítačem podporované konstruování¨).</a:t>
            </a:r>
          </a:p>
          <a:p>
            <a:pPr marL="0" indent="0">
              <a:buNone/>
            </a:pPr>
            <a:r>
              <a:rPr lang="cs-CZ" sz="2000" dirty="0"/>
              <a:t>	     Z hlediska způsobu práce s digitálními daty je SolidWorks parametrickým objemovým a povrchovým modelářem, postaveným </a:t>
            </a:r>
          </a:p>
          <a:p>
            <a:pPr marL="0" indent="0">
              <a:buNone/>
            </a:pPr>
            <a:r>
              <a:rPr lang="cs-CZ" sz="2000" dirty="0"/>
              <a:t>na technologii grafického jádra Parasolid, u něhož tvorba modelů vychází z jednotlivých prvků.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581128"/>
            <a:ext cx="3240360" cy="181460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268119" y="639789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/>
              <a:t>Přehled 2D a 3D modelu</a:t>
            </a:r>
          </a:p>
        </p:txBody>
      </p:sp>
    </p:spTree>
    <p:extLst>
      <p:ext uri="{BB962C8B-B14F-4D97-AF65-F5344CB8AC3E}">
        <p14:creationId xmlns:p14="http://schemas.microsoft.com/office/powerpoint/2010/main" val="107166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/>
          </a:bodyPr>
          <a:lstStyle/>
          <a:p>
            <a:r>
              <a:rPr lang="cs-CZ" sz="2000" dirty="0"/>
              <a:t>Kromě obvyklých funkcí výkonného objemového modeláře pro strojírenství disponuje i pokročilými funkcemi pro navrhování svařenců, plechů, forem a plastových dílů. Dále podporuje import a export dat různých CAD systémů a univerzálních formátů.</a:t>
            </a:r>
          </a:p>
          <a:p>
            <a:pPr lvl="1"/>
            <a:r>
              <a:rPr lang="cs-CZ" dirty="0"/>
              <a:t>SolidWorks je vybaven nástroji pro práci s malými a velkými sestavami, včetně možnosti automatického generování výkresové dokumentace. Další nástroje obsahují funkce pro simulace proudění plynů a kapalin, pevnostní analýzy, animace, fotorealistické renderování, navrhování elektrických schémat, plošných spojů a přípravu dat pro aditivní technologie výroby. Díky tomu lze SolidWorks uplatnit při vývoji výrobků v nejrůznějších odvětvích.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0434">
            <a:off x="4352799" y="4157672"/>
            <a:ext cx="4032112" cy="214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20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Způsob práce v CAD systému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28800"/>
            <a:ext cx="5832648" cy="4997152"/>
          </a:xfrm>
        </p:spPr>
        <p:txBody>
          <a:bodyPr>
            <a:normAutofit/>
          </a:bodyPr>
          <a:lstStyle/>
          <a:p>
            <a:r>
              <a:rPr lang="cs-CZ" dirty="0"/>
              <a:t>Vlivem nepřetržitého intenzivního vývoje dospěly CAD systémy již před mnoha lety do podoby robustních 3D aplikací, jejichž výkon při vývoji výrobků nelze ani v nejmenším srovnávat s běžnými 2D programy. Byť hlavním produktem CAD systémů od jejich počátku až do dnešních dnů zůstává technický výkres, s pomocí 3D řešení jako je SolidWorks, je vývoj výrobku mnohem přehlednější, jednodušší a rychlejší oproti postupům, kdy konstruktéři pracovali pouze s 2D geometrií.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2907">
            <a:off x="6098710" y="3202567"/>
            <a:ext cx="2673498" cy="150216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301208"/>
            <a:ext cx="3782703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6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Od skici k dílu a sestavě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863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Tvorba modelu vychází ze skici (náčrtu), umístěné v rovině (2D skica) nebo v prostoru (3D skica), která zachycuje prvotní tvůrčí myšlenku konstruktéra. Skici předurčují tvar budoucího modelu, jenž je pak vytvářen prostřednictvím prvků nebo povrchu. Podkladem pro výrobu a grafickým zpracováním informací nutných pro výrobu dílu je výrobní výkresová dokumentace nebo 3D model. Více dílů nebo podsestav tvoří sestavu, z níž se vytváří mj. výrobní výkresová dokumentace sestavy s kusovníkem</a:t>
            </a:r>
            <a:r>
              <a:rPr lang="cs-CZ" dirty="0"/>
              <a:t>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4638"/>
            <a:ext cx="1656184" cy="13801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32512" y="2224272"/>
            <a:ext cx="1550987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38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229600" cy="1156990"/>
          </a:xfrm>
        </p:spPr>
        <p:txBody>
          <a:bodyPr/>
          <a:lstStyle/>
          <a:p>
            <a:pPr algn="ctr"/>
            <a:r>
              <a:rPr lang="cs-CZ" dirty="0"/>
              <a:t>Parametrizace a asociativita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05" y="260648"/>
            <a:ext cx="1574902" cy="170080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63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61456"/>
            <a:ext cx="8229600" cy="4525963"/>
          </a:xfrm>
        </p:spPr>
        <p:txBody>
          <a:bodyPr>
            <a:noAutofit/>
          </a:bodyPr>
          <a:lstStyle/>
          <a:p>
            <a:r>
              <a:rPr lang="cs-CZ" sz="2000" dirty="0"/>
              <a:t>Parametrizace je vlastnost, umožňující v CAD systému plně definovat konstrukci modelu a design vyvíjeného výrobku. Skica se skládá nejčastěji z 2D car, které mohou být plně nebo částečně určeny geometrickými vazbami a kótami. Geometrie náčrtu zcela závisí na konstrukčních zkušenostech uživatele. Téměř vždy by měla být geometrie náčrtu plně definována vazbami a kótami, zatímco parametrizace umožňuje přehledně a efektivně provádět změny v modelu. </a:t>
            </a:r>
          </a:p>
          <a:p>
            <a:r>
              <a:rPr lang="cs-CZ" sz="2000" dirty="0"/>
              <a:t> Asociativita znamená provázanost mezi dílem, sestavou a výkresem. Asociativní funkce nacházejí uplatnění zejména při dodatečných změnách dříve vytvořeného modelu. Veškeré změny v modelu se pak projevují v navazujících částech návrhu - v sestavě, výkresové dokumentaci, v CAM systému a v NC programu. Správné fungování asociativity se projeví, jen když je náčrt optimálně a pokud možno plně určený.</a:t>
            </a:r>
          </a:p>
        </p:txBody>
      </p:sp>
    </p:spTree>
    <p:extLst>
      <p:ext uri="{BB962C8B-B14F-4D97-AF65-F5344CB8AC3E}">
        <p14:creationId xmlns:p14="http://schemas.microsoft.com/office/powerpoint/2010/main" val="123610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Ve 3D CAD systémech jsou asociativní: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cs-CZ" sz="1800" dirty="0"/>
              <a:t>kóty - přizpůsobují se změnám měřených objektu,</a:t>
            </a:r>
          </a:p>
          <a:p>
            <a:pPr>
              <a:buFont typeface="Arial" charset="0"/>
              <a:buChar char="•"/>
            </a:pPr>
            <a:r>
              <a:rPr lang="cs-CZ" sz="1800" dirty="0"/>
              <a:t>vazby - přizpůsobují se změnám náčrtu,</a:t>
            </a:r>
          </a:p>
          <a:p>
            <a:pPr>
              <a:buFont typeface="Arial" charset="0"/>
              <a:buChar char="•"/>
            </a:pPr>
            <a:r>
              <a:rPr lang="cs-CZ" sz="1800" dirty="0"/>
              <a:t>prvky - zachovávají si vzájemný vztah mezi vytvořenými prvky a prvky, ze kterých byly odvozeny,</a:t>
            </a:r>
          </a:p>
          <a:p>
            <a:pPr>
              <a:buFont typeface="Arial" charset="0"/>
              <a:buChar char="•"/>
            </a:pPr>
            <a:r>
              <a:rPr lang="cs-CZ" sz="1800" dirty="0"/>
              <a:t>podsestavy a sestavy - změny provedené na dílu (tvarové a rozměrové) se projevují v sestavě a podsestavě,</a:t>
            </a:r>
          </a:p>
          <a:p>
            <a:pPr>
              <a:buFont typeface="Arial" charset="0"/>
              <a:buChar char="•"/>
            </a:pPr>
            <a:r>
              <a:rPr lang="cs-CZ" sz="1800" dirty="0"/>
              <a:t>výkresy - změny provedené na dílu (tvarové, rozměrové) se projevují na výkresu,</a:t>
            </a:r>
          </a:p>
          <a:p>
            <a:pPr>
              <a:buFont typeface="Arial" charset="0"/>
              <a:buChar char="•"/>
            </a:pPr>
            <a:r>
              <a:rPr lang="cs-CZ" sz="1800" dirty="0"/>
              <a:t>kusovníky - změna provedená na dílu nebo podsestavě (název modelu, fyzikální vlastnosti) se projevují v kusovníku.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84984"/>
            <a:ext cx="4499992" cy="323252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412776"/>
            <a:ext cx="1556343" cy="1795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1848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Vlastní zkušenost ze SolidWorks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1640" y="1988840"/>
            <a:ext cx="6491064" cy="2985195"/>
          </a:xfrm>
        </p:spPr>
        <p:txBody>
          <a:bodyPr>
            <a:noAutofit/>
          </a:bodyPr>
          <a:lstStyle/>
          <a:p>
            <a:r>
              <a:rPr lang="cs-CZ" sz="2000" dirty="0"/>
              <a:t>K tomuhle programu jsem se dostal úplně náhodně ale vypadal moc zajímavě, tak jsem se rozhodl trochu si o něm něco nastudovat a do budoucnosti bych chtěl ovšem v tomhle programu i pracovat. Na základe odporučení mých známých jsem absolvoval školení SolidWorksu a měl jsem i možnost si vyzkoušet tenhle skvělý program. Musím uznat, že je vhodný pro každého, kdo má trochu prostorový smyšlení a hlavně fantazii při čem dokážete vytvořit různé komplexní tvary. Je to trochu náročnější program protože má mnoho různých nástrojů a podprogramů takže je na to potřebný čas si to vyzkoušet. V následujících snímcích ukážu práce, které jsem si vytvořil sám pomocí kurzů v SolidWorksu  a práce, které robili profesionálové.</a:t>
            </a:r>
          </a:p>
        </p:txBody>
      </p:sp>
    </p:spTree>
    <p:extLst>
      <p:ext uri="{BB962C8B-B14F-4D97-AF65-F5344CB8AC3E}">
        <p14:creationId xmlns:p14="http://schemas.microsoft.com/office/powerpoint/2010/main" val="246289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DC4C566-B442-DFF9-3CF8-BFB529C57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6779">
            <a:off x="581716" y="902746"/>
            <a:ext cx="3723325" cy="236726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9A5616B2-08DB-80DC-F3EC-BFBDD1585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12976"/>
            <a:ext cx="3163023" cy="3151042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82E30619-F4BD-95EF-F780-A4EED67D84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1" t="10800" r="10443" b="9401"/>
          <a:stretch/>
        </p:blipFill>
        <p:spPr>
          <a:xfrm rot="327322">
            <a:off x="1126808" y="4144536"/>
            <a:ext cx="3024336" cy="1894364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D66519A2-7899-5C33-78C1-8DA66AC9D8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14300" r="11413" b="8001"/>
          <a:stretch/>
        </p:blipFill>
        <p:spPr>
          <a:xfrm rot="20906158">
            <a:off x="4860032" y="620688"/>
            <a:ext cx="3163023" cy="238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487222"/>
      </p:ext>
    </p:extLst>
  </p:cSld>
  <p:clrMapOvr>
    <a:masterClrMapping/>
  </p:clrMapOvr>
</p:sld>
</file>

<file path=ppt/theme/theme1.xml><?xml version="1.0" encoding="utf-8"?>
<a:theme xmlns:a="http://schemas.openxmlformats.org/drawingml/2006/main" name="Došky">
  <a:themeElements>
    <a:clrScheme name="Došky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ošky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336</TotalTime>
  <Words>750</Words>
  <Application>Microsoft Office PowerPoint</Application>
  <PresentationFormat>Předvádění na obrazovce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Tw Cen MT</vt:lpstr>
      <vt:lpstr>Došky</vt:lpstr>
      <vt:lpstr>Prezentace aplikace PowerPoint</vt:lpstr>
      <vt:lpstr>Úvod</vt:lpstr>
      <vt:lpstr>Prezentace aplikace PowerPoint</vt:lpstr>
      <vt:lpstr>Způsob práce v CAD systému</vt:lpstr>
      <vt:lpstr>Od skici k dílu a sestavě</vt:lpstr>
      <vt:lpstr>Parametrizace a asociativita</vt:lpstr>
      <vt:lpstr>Ve 3D CAD systémech jsou asociativní:</vt:lpstr>
      <vt:lpstr>Vlastní zkušenost ze SolidWorks</vt:lpstr>
      <vt:lpstr>Prezentace aplikace PowerPoint</vt:lpstr>
      <vt:lpstr>Prezentace aplikace PowerPoint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Logistika</dc:creator>
  <cp:lastModifiedBy>Filip Kevely</cp:lastModifiedBy>
  <cp:revision>24</cp:revision>
  <dcterms:created xsi:type="dcterms:W3CDTF">2025-02-24T09:52:58Z</dcterms:created>
  <dcterms:modified xsi:type="dcterms:W3CDTF">2025-03-12T16:04:49Z</dcterms:modified>
</cp:coreProperties>
</file>