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A6C480-4E8A-411C-B048-6598A13CA489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D68B91B-9478-4306-8BF0-0985DF8D2AD6}">
      <dgm:prSet phldrT="[Text]"/>
      <dgm:spPr/>
      <dgm:t>
        <a:bodyPr/>
        <a:lstStyle/>
        <a:p>
          <a:r>
            <a:rPr lang="cs-CZ" dirty="0" smtClean="0"/>
            <a:t>Celá tabulka</a:t>
          </a:r>
          <a:endParaRPr lang="cs-CZ" dirty="0"/>
        </a:p>
      </dgm:t>
    </dgm:pt>
    <dgm:pt modelId="{8C6D9682-D593-47A7-A02B-29E7B605331E}" type="parTrans" cxnId="{10E614F4-A86A-43DD-9777-BC5C45B31E19}">
      <dgm:prSet/>
      <dgm:spPr/>
      <dgm:t>
        <a:bodyPr/>
        <a:lstStyle/>
        <a:p>
          <a:endParaRPr lang="cs-CZ"/>
        </a:p>
      </dgm:t>
    </dgm:pt>
    <dgm:pt modelId="{8553E977-351F-4D06-B956-9C744FCD2D45}" type="sibTrans" cxnId="{10E614F4-A86A-43DD-9777-BC5C45B31E19}">
      <dgm:prSet/>
      <dgm:spPr/>
      <dgm:t>
        <a:bodyPr/>
        <a:lstStyle/>
        <a:p>
          <a:endParaRPr lang="cs-CZ"/>
        </a:p>
      </dgm:t>
    </dgm:pt>
    <dgm:pt modelId="{10695B62-DC1F-499F-8AE6-6DEAB6117E1C}">
      <dgm:prSet phldrT="[Text]"/>
      <dgm:spPr/>
      <dgm:t>
        <a:bodyPr/>
        <a:lstStyle/>
        <a:p>
          <a:r>
            <a:rPr lang="cs-CZ" dirty="0" smtClean="0"/>
            <a:t>Atribut A = A</a:t>
          </a:r>
          <a:endParaRPr lang="cs-CZ" dirty="0"/>
        </a:p>
      </dgm:t>
    </dgm:pt>
    <dgm:pt modelId="{84F460A1-BAFD-44B7-80C1-71639A06B338}" type="parTrans" cxnId="{68DD4EC0-5640-4447-BB4C-F856F2E20C1C}">
      <dgm:prSet/>
      <dgm:spPr/>
      <dgm:t>
        <a:bodyPr/>
        <a:lstStyle/>
        <a:p>
          <a:endParaRPr lang="cs-CZ"/>
        </a:p>
      </dgm:t>
    </dgm:pt>
    <dgm:pt modelId="{D5DF5248-10D1-45B4-854F-61A7495E4B52}" type="sibTrans" cxnId="{68DD4EC0-5640-4447-BB4C-F856F2E20C1C}">
      <dgm:prSet/>
      <dgm:spPr/>
      <dgm:t>
        <a:bodyPr/>
        <a:lstStyle/>
        <a:p>
          <a:endParaRPr lang="cs-CZ"/>
        </a:p>
      </dgm:t>
    </dgm:pt>
    <dgm:pt modelId="{C1FB56E6-834E-456D-B5FD-6556D524FECF}">
      <dgm:prSet phldrT="[Text]"/>
      <dgm:spPr/>
      <dgm:t>
        <a:bodyPr/>
        <a:lstStyle/>
        <a:p>
          <a:r>
            <a:rPr lang="cs-CZ" dirty="0" smtClean="0"/>
            <a:t>Atribut B = A</a:t>
          </a:r>
          <a:endParaRPr lang="cs-CZ" dirty="0"/>
        </a:p>
      </dgm:t>
    </dgm:pt>
    <dgm:pt modelId="{0C84D8A2-605B-4114-80E8-202134B0063B}" type="parTrans" cxnId="{0F805331-7319-4D09-B0E0-1CA4EB455981}">
      <dgm:prSet/>
      <dgm:spPr/>
      <dgm:t>
        <a:bodyPr/>
        <a:lstStyle/>
        <a:p>
          <a:endParaRPr lang="cs-CZ"/>
        </a:p>
      </dgm:t>
    </dgm:pt>
    <dgm:pt modelId="{7008B1B5-786C-4C91-9B18-464E4D6949A0}" type="sibTrans" cxnId="{0F805331-7319-4D09-B0E0-1CA4EB455981}">
      <dgm:prSet/>
      <dgm:spPr/>
      <dgm:t>
        <a:bodyPr/>
        <a:lstStyle/>
        <a:p>
          <a:endParaRPr lang="cs-CZ"/>
        </a:p>
      </dgm:t>
    </dgm:pt>
    <dgm:pt modelId="{46273C2D-2BB8-4806-9767-42682714AF15}">
      <dgm:prSet phldrT="[Text]"/>
      <dgm:spPr/>
      <dgm:t>
        <a:bodyPr/>
        <a:lstStyle/>
        <a:p>
          <a:r>
            <a:rPr lang="cs-CZ" dirty="0" smtClean="0"/>
            <a:t>Atribut B = B</a:t>
          </a:r>
          <a:endParaRPr lang="cs-CZ" dirty="0"/>
        </a:p>
      </dgm:t>
    </dgm:pt>
    <dgm:pt modelId="{71FE5D8D-A6D8-4B31-91E0-666E977BF3C0}" type="parTrans" cxnId="{5A7DF95B-8CF3-4CF3-A536-F370EA62529A}">
      <dgm:prSet/>
      <dgm:spPr/>
      <dgm:t>
        <a:bodyPr/>
        <a:lstStyle/>
        <a:p>
          <a:endParaRPr lang="cs-CZ"/>
        </a:p>
      </dgm:t>
    </dgm:pt>
    <dgm:pt modelId="{F16DA5A2-8BEA-4C78-A198-927911F8C267}" type="sibTrans" cxnId="{5A7DF95B-8CF3-4CF3-A536-F370EA62529A}">
      <dgm:prSet/>
      <dgm:spPr/>
      <dgm:t>
        <a:bodyPr/>
        <a:lstStyle/>
        <a:p>
          <a:endParaRPr lang="cs-CZ"/>
        </a:p>
      </dgm:t>
    </dgm:pt>
    <dgm:pt modelId="{7D373506-54D6-4123-8E7B-B5AD6C860D8E}">
      <dgm:prSet phldrT="[Text]"/>
      <dgm:spPr/>
      <dgm:t>
        <a:bodyPr/>
        <a:lstStyle/>
        <a:p>
          <a:r>
            <a:rPr lang="cs-CZ" dirty="0" smtClean="0"/>
            <a:t>Atribut A = C</a:t>
          </a:r>
          <a:endParaRPr lang="cs-CZ" dirty="0"/>
        </a:p>
      </dgm:t>
    </dgm:pt>
    <dgm:pt modelId="{48A80E01-4ECF-48C8-B1D8-B0C788DA52DA}" type="parTrans" cxnId="{1F315A40-569F-4386-9FC0-7DF9E6BED6A9}">
      <dgm:prSet/>
      <dgm:spPr/>
      <dgm:t>
        <a:bodyPr/>
        <a:lstStyle/>
        <a:p>
          <a:endParaRPr lang="cs-CZ"/>
        </a:p>
      </dgm:t>
    </dgm:pt>
    <dgm:pt modelId="{D0A532FD-1588-4B5C-98B0-C420AEB452D0}" type="sibTrans" cxnId="{1F315A40-569F-4386-9FC0-7DF9E6BED6A9}">
      <dgm:prSet/>
      <dgm:spPr/>
      <dgm:t>
        <a:bodyPr/>
        <a:lstStyle/>
        <a:p>
          <a:endParaRPr lang="cs-CZ"/>
        </a:p>
      </dgm:t>
    </dgm:pt>
    <dgm:pt modelId="{9A2ABDC7-3533-4DDC-9A7D-0C3F973CA3BB}">
      <dgm:prSet phldrT="[Text]"/>
      <dgm:spPr/>
      <dgm:t>
        <a:bodyPr/>
        <a:lstStyle/>
        <a:p>
          <a:r>
            <a:rPr lang="cs-CZ" dirty="0" smtClean="0"/>
            <a:t>Atribut C = A</a:t>
          </a:r>
          <a:endParaRPr lang="cs-CZ" dirty="0"/>
        </a:p>
      </dgm:t>
    </dgm:pt>
    <dgm:pt modelId="{06B810CE-EDB6-4491-9BCE-E2F3FB515320}" type="parTrans" cxnId="{39074226-2472-4AE0-878A-E6534E714C93}">
      <dgm:prSet/>
      <dgm:spPr/>
      <dgm:t>
        <a:bodyPr/>
        <a:lstStyle/>
        <a:p>
          <a:endParaRPr lang="cs-CZ"/>
        </a:p>
      </dgm:t>
    </dgm:pt>
    <dgm:pt modelId="{A3B09F6A-779A-4C0B-BA85-33C5D4172604}" type="sibTrans" cxnId="{39074226-2472-4AE0-878A-E6534E714C93}">
      <dgm:prSet/>
      <dgm:spPr/>
      <dgm:t>
        <a:bodyPr/>
        <a:lstStyle/>
        <a:p>
          <a:endParaRPr lang="cs-CZ"/>
        </a:p>
      </dgm:t>
    </dgm:pt>
    <dgm:pt modelId="{4AABABC0-6874-4816-8F0D-CBC90DAD6AEA}">
      <dgm:prSet phldrT="[Text]" phldr="1"/>
      <dgm:spPr/>
      <dgm:t>
        <a:bodyPr/>
        <a:lstStyle/>
        <a:p>
          <a:endParaRPr lang="cs-CZ"/>
        </a:p>
      </dgm:t>
    </dgm:pt>
    <dgm:pt modelId="{80FAF3DD-6DCA-465B-91D5-822B683152A9}" type="parTrans" cxnId="{F740BD34-9D17-4E22-9278-3C4A55D28BD2}">
      <dgm:prSet/>
      <dgm:spPr/>
      <dgm:t>
        <a:bodyPr/>
        <a:lstStyle/>
        <a:p>
          <a:endParaRPr lang="cs-CZ"/>
        </a:p>
      </dgm:t>
    </dgm:pt>
    <dgm:pt modelId="{25A7F0D3-706C-4D94-AA53-67161C0FFF36}" type="sibTrans" cxnId="{F740BD34-9D17-4E22-9278-3C4A55D28BD2}">
      <dgm:prSet/>
      <dgm:spPr/>
      <dgm:t>
        <a:bodyPr/>
        <a:lstStyle/>
        <a:p>
          <a:endParaRPr lang="cs-CZ"/>
        </a:p>
      </dgm:t>
    </dgm:pt>
    <dgm:pt modelId="{3BABFDD1-3966-471F-8D20-13A5AAA58F5A}">
      <dgm:prSet phldrT="[Text]" phldr="1"/>
      <dgm:spPr/>
      <dgm:t>
        <a:bodyPr/>
        <a:lstStyle/>
        <a:p>
          <a:endParaRPr lang="cs-CZ"/>
        </a:p>
      </dgm:t>
    </dgm:pt>
    <dgm:pt modelId="{809B198A-F788-4E97-A2B7-F494E6CA0834}" type="parTrans" cxnId="{CB81F9B5-B175-439D-85E3-6C17EBE3E9DF}">
      <dgm:prSet/>
      <dgm:spPr/>
      <dgm:t>
        <a:bodyPr/>
        <a:lstStyle/>
        <a:p>
          <a:endParaRPr lang="cs-CZ"/>
        </a:p>
      </dgm:t>
    </dgm:pt>
    <dgm:pt modelId="{0629F987-3D08-43CC-A4C9-7F8E8258900B}" type="sibTrans" cxnId="{CB81F9B5-B175-439D-85E3-6C17EBE3E9DF}">
      <dgm:prSet/>
      <dgm:spPr/>
      <dgm:t>
        <a:bodyPr/>
        <a:lstStyle/>
        <a:p>
          <a:endParaRPr lang="cs-CZ"/>
        </a:p>
      </dgm:t>
    </dgm:pt>
    <dgm:pt modelId="{15624AE7-99D2-44BF-90E6-55875E6A798E}">
      <dgm:prSet phldrT="[Text]" phldr="1"/>
      <dgm:spPr/>
      <dgm:t>
        <a:bodyPr/>
        <a:lstStyle/>
        <a:p>
          <a:endParaRPr lang="cs-CZ"/>
        </a:p>
      </dgm:t>
    </dgm:pt>
    <dgm:pt modelId="{9999660A-CDF5-43FD-9FF4-F65848A6144F}" type="parTrans" cxnId="{A4121B99-237A-4189-83F1-13A93AE436EF}">
      <dgm:prSet/>
      <dgm:spPr/>
      <dgm:t>
        <a:bodyPr/>
        <a:lstStyle/>
        <a:p>
          <a:endParaRPr lang="cs-CZ"/>
        </a:p>
      </dgm:t>
    </dgm:pt>
    <dgm:pt modelId="{CA58859E-06D1-4EC4-94AE-DB74B5825243}" type="sibTrans" cxnId="{A4121B99-237A-4189-83F1-13A93AE436EF}">
      <dgm:prSet/>
      <dgm:spPr/>
      <dgm:t>
        <a:bodyPr/>
        <a:lstStyle/>
        <a:p>
          <a:endParaRPr lang="cs-CZ"/>
        </a:p>
      </dgm:t>
    </dgm:pt>
    <dgm:pt modelId="{E037BE62-3FD6-43B4-A405-55E7369A27D5}">
      <dgm:prSet/>
      <dgm:spPr/>
      <dgm:t>
        <a:bodyPr/>
        <a:lstStyle/>
        <a:p>
          <a:r>
            <a:rPr lang="cs-CZ" dirty="0" smtClean="0"/>
            <a:t>Atribut A = B</a:t>
          </a:r>
          <a:endParaRPr lang="cs-CZ" dirty="0"/>
        </a:p>
      </dgm:t>
    </dgm:pt>
    <dgm:pt modelId="{E3AB11D5-417F-4745-AEB5-9BB909D5991D}" type="parTrans" cxnId="{4BD2DB9F-0370-47CE-B64C-61B22D671DB1}">
      <dgm:prSet/>
      <dgm:spPr/>
      <dgm:t>
        <a:bodyPr/>
        <a:lstStyle/>
        <a:p>
          <a:endParaRPr lang="cs-CZ"/>
        </a:p>
      </dgm:t>
    </dgm:pt>
    <dgm:pt modelId="{5FBE6C2B-80E0-4A16-8A66-220808C3EDAF}" type="sibTrans" cxnId="{4BD2DB9F-0370-47CE-B64C-61B22D671DB1}">
      <dgm:prSet/>
      <dgm:spPr/>
      <dgm:t>
        <a:bodyPr/>
        <a:lstStyle/>
        <a:p>
          <a:endParaRPr lang="cs-CZ"/>
        </a:p>
      </dgm:t>
    </dgm:pt>
    <dgm:pt modelId="{05E4CF81-6EF7-4B6F-99D3-AC3AFB6845D1}">
      <dgm:prSet/>
      <dgm:spPr/>
      <dgm:t>
        <a:bodyPr/>
        <a:lstStyle/>
        <a:p>
          <a:r>
            <a:rPr lang="cs-CZ" dirty="0" smtClean="0"/>
            <a:t>Atribut C = B</a:t>
          </a:r>
          <a:endParaRPr lang="cs-CZ" dirty="0"/>
        </a:p>
      </dgm:t>
    </dgm:pt>
    <dgm:pt modelId="{CBFE197B-8177-4A30-8FF8-072AE9D82EF5}" type="parTrans" cxnId="{9E2DC9A7-C753-4BED-86D7-B789357AEC72}">
      <dgm:prSet/>
      <dgm:spPr/>
      <dgm:t>
        <a:bodyPr/>
        <a:lstStyle/>
        <a:p>
          <a:endParaRPr lang="cs-CZ"/>
        </a:p>
      </dgm:t>
    </dgm:pt>
    <dgm:pt modelId="{E1AD2462-4544-4934-8A2A-C3383BAF497B}" type="sibTrans" cxnId="{9E2DC9A7-C753-4BED-86D7-B789357AEC72}">
      <dgm:prSet/>
      <dgm:spPr/>
      <dgm:t>
        <a:bodyPr/>
        <a:lstStyle/>
        <a:p>
          <a:endParaRPr lang="cs-CZ"/>
        </a:p>
      </dgm:t>
    </dgm:pt>
    <dgm:pt modelId="{2D4C6742-79FE-4AB2-B44D-1E78CF96E45C}" type="pres">
      <dgm:prSet presAssocID="{DBA6C480-4E8A-411C-B048-6598A13CA48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3BB04-501E-4E45-8CA5-AC18D3EFA807}" type="pres">
      <dgm:prSet presAssocID="{DBA6C480-4E8A-411C-B048-6598A13CA489}" presName="hierFlow" presStyleCnt="0"/>
      <dgm:spPr/>
    </dgm:pt>
    <dgm:pt modelId="{794F557B-5CDB-4C37-BA89-D60958A7DA2B}" type="pres">
      <dgm:prSet presAssocID="{DBA6C480-4E8A-411C-B048-6598A13CA489}" presName="firstBuf" presStyleCnt="0"/>
      <dgm:spPr/>
    </dgm:pt>
    <dgm:pt modelId="{262BD92B-9417-4483-8470-E4CB20165A04}" type="pres">
      <dgm:prSet presAssocID="{DBA6C480-4E8A-411C-B048-6598A13CA48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6E3A3C8-3747-4E9B-BC43-1A0627AC2FFE}" type="pres">
      <dgm:prSet presAssocID="{6D68B91B-9478-4306-8BF0-0985DF8D2AD6}" presName="Name14" presStyleCnt="0"/>
      <dgm:spPr/>
    </dgm:pt>
    <dgm:pt modelId="{9A54BB0B-CADE-4DA0-9449-94F094735614}" type="pres">
      <dgm:prSet presAssocID="{6D68B91B-9478-4306-8BF0-0985DF8D2AD6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BA9FCB8-21D7-4BB0-8377-F0DFC9B56EA3}" type="pres">
      <dgm:prSet presAssocID="{6D68B91B-9478-4306-8BF0-0985DF8D2AD6}" presName="hierChild2" presStyleCnt="0"/>
      <dgm:spPr/>
    </dgm:pt>
    <dgm:pt modelId="{8B7E93AE-AEFD-46DD-B53C-9C143C5D6E62}" type="pres">
      <dgm:prSet presAssocID="{84F460A1-BAFD-44B7-80C1-71639A06B338}" presName="Name19" presStyleLbl="parChTrans1D2" presStyleIdx="0" presStyleCnt="3"/>
      <dgm:spPr/>
      <dgm:t>
        <a:bodyPr/>
        <a:lstStyle/>
        <a:p>
          <a:endParaRPr lang="cs-CZ"/>
        </a:p>
      </dgm:t>
    </dgm:pt>
    <dgm:pt modelId="{5A49B479-7BC7-43F0-B7BD-72DC7E15636D}" type="pres">
      <dgm:prSet presAssocID="{10695B62-DC1F-499F-8AE6-6DEAB6117E1C}" presName="Name21" presStyleCnt="0"/>
      <dgm:spPr/>
    </dgm:pt>
    <dgm:pt modelId="{A9896C09-A1A4-4A30-8AED-9AA58455A592}" type="pres">
      <dgm:prSet presAssocID="{10695B62-DC1F-499F-8AE6-6DEAB6117E1C}" presName="level2Shape" presStyleLbl="node2" presStyleIdx="0" presStyleCnt="3"/>
      <dgm:spPr/>
      <dgm:t>
        <a:bodyPr/>
        <a:lstStyle/>
        <a:p>
          <a:endParaRPr lang="cs-CZ"/>
        </a:p>
      </dgm:t>
    </dgm:pt>
    <dgm:pt modelId="{B82E7076-0959-47C5-AE07-A5FDBEC27E04}" type="pres">
      <dgm:prSet presAssocID="{10695B62-DC1F-499F-8AE6-6DEAB6117E1C}" presName="hierChild3" presStyleCnt="0"/>
      <dgm:spPr/>
    </dgm:pt>
    <dgm:pt modelId="{B3C027FA-52B9-46DD-B651-D24569585715}" type="pres">
      <dgm:prSet presAssocID="{0C84D8A2-605B-4114-80E8-202134B0063B}" presName="Name19" presStyleLbl="parChTrans1D3" presStyleIdx="0" presStyleCnt="4"/>
      <dgm:spPr/>
      <dgm:t>
        <a:bodyPr/>
        <a:lstStyle/>
        <a:p>
          <a:endParaRPr lang="cs-CZ"/>
        </a:p>
      </dgm:t>
    </dgm:pt>
    <dgm:pt modelId="{3FCB85D8-D239-40CD-A499-47306C79D292}" type="pres">
      <dgm:prSet presAssocID="{C1FB56E6-834E-456D-B5FD-6556D524FECF}" presName="Name21" presStyleCnt="0"/>
      <dgm:spPr/>
    </dgm:pt>
    <dgm:pt modelId="{3D0FF1E2-821B-4A85-BAFD-FC387EBB2271}" type="pres">
      <dgm:prSet presAssocID="{C1FB56E6-834E-456D-B5FD-6556D524FECF}" presName="level2Shape" presStyleLbl="node3" presStyleIdx="0" presStyleCnt="4"/>
      <dgm:spPr/>
      <dgm:t>
        <a:bodyPr/>
        <a:lstStyle/>
        <a:p>
          <a:endParaRPr lang="cs-CZ"/>
        </a:p>
      </dgm:t>
    </dgm:pt>
    <dgm:pt modelId="{C19B8C35-C145-4230-9B46-0EE8160F0BBB}" type="pres">
      <dgm:prSet presAssocID="{C1FB56E6-834E-456D-B5FD-6556D524FECF}" presName="hierChild3" presStyleCnt="0"/>
      <dgm:spPr/>
    </dgm:pt>
    <dgm:pt modelId="{526AC5DC-EFE9-4224-A274-BB13950ADD88}" type="pres">
      <dgm:prSet presAssocID="{71FE5D8D-A6D8-4B31-91E0-666E977BF3C0}" presName="Name19" presStyleLbl="parChTrans1D3" presStyleIdx="1" presStyleCnt="4"/>
      <dgm:spPr/>
      <dgm:t>
        <a:bodyPr/>
        <a:lstStyle/>
        <a:p>
          <a:endParaRPr lang="cs-CZ"/>
        </a:p>
      </dgm:t>
    </dgm:pt>
    <dgm:pt modelId="{384518F6-75F6-4A70-9E8C-1B0C669CD91E}" type="pres">
      <dgm:prSet presAssocID="{46273C2D-2BB8-4806-9767-42682714AF15}" presName="Name21" presStyleCnt="0"/>
      <dgm:spPr/>
    </dgm:pt>
    <dgm:pt modelId="{B917368D-7985-4386-B63F-3523F31DADBA}" type="pres">
      <dgm:prSet presAssocID="{46273C2D-2BB8-4806-9767-42682714AF15}" presName="level2Shape" presStyleLbl="node3" presStyleIdx="1" presStyleCnt="4"/>
      <dgm:spPr/>
      <dgm:t>
        <a:bodyPr/>
        <a:lstStyle/>
        <a:p>
          <a:endParaRPr lang="cs-CZ"/>
        </a:p>
      </dgm:t>
    </dgm:pt>
    <dgm:pt modelId="{6D7033C1-9D55-4F39-BAF4-4D0F3D288EA7}" type="pres">
      <dgm:prSet presAssocID="{46273C2D-2BB8-4806-9767-42682714AF15}" presName="hierChild3" presStyleCnt="0"/>
      <dgm:spPr/>
    </dgm:pt>
    <dgm:pt modelId="{A728451E-F06D-4206-B8FB-F21A19CCA9EC}" type="pres">
      <dgm:prSet presAssocID="{E3AB11D5-417F-4745-AEB5-9BB909D5991D}" presName="Name19" presStyleLbl="parChTrans1D2" presStyleIdx="1" presStyleCnt="3"/>
      <dgm:spPr/>
      <dgm:t>
        <a:bodyPr/>
        <a:lstStyle/>
        <a:p>
          <a:endParaRPr lang="cs-CZ"/>
        </a:p>
      </dgm:t>
    </dgm:pt>
    <dgm:pt modelId="{60102DE5-B58B-418E-8B95-67C7B4CF193C}" type="pres">
      <dgm:prSet presAssocID="{E037BE62-3FD6-43B4-A405-55E7369A27D5}" presName="Name21" presStyleCnt="0"/>
      <dgm:spPr/>
    </dgm:pt>
    <dgm:pt modelId="{11A20A6F-2E3D-495F-9132-9A3D8D537B61}" type="pres">
      <dgm:prSet presAssocID="{E037BE62-3FD6-43B4-A405-55E7369A27D5}" presName="level2Shape" presStyleLbl="node2" presStyleIdx="1" presStyleCnt="3"/>
      <dgm:spPr/>
      <dgm:t>
        <a:bodyPr/>
        <a:lstStyle/>
        <a:p>
          <a:endParaRPr lang="cs-CZ"/>
        </a:p>
      </dgm:t>
    </dgm:pt>
    <dgm:pt modelId="{5EB09180-3905-474D-BA5D-C30750C39F59}" type="pres">
      <dgm:prSet presAssocID="{E037BE62-3FD6-43B4-A405-55E7369A27D5}" presName="hierChild3" presStyleCnt="0"/>
      <dgm:spPr/>
    </dgm:pt>
    <dgm:pt modelId="{CC2D83C0-CE1C-4528-90D6-C0AEAEF63FA5}" type="pres">
      <dgm:prSet presAssocID="{48A80E01-4ECF-48C8-B1D8-B0C788DA52DA}" presName="Name19" presStyleLbl="parChTrans1D2" presStyleIdx="2" presStyleCnt="3"/>
      <dgm:spPr/>
      <dgm:t>
        <a:bodyPr/>
        <a:lstStyle/>
        <a:p>
          <a:endParaRPr lang="cs-CZ"/>
        </a:p>
      </dgm:t>
    </dgm:pt>
    <dgm:pt modelId="{6E5B6211-C945-4317-A7ED-521743635ED7}" type="pres">
      <dgm:prSet presAssocID="{7D373506-54D6-4123-8E7B-B5AD6C860D8E}" presName="Name21" presStyleCnt="0"/>
      <dgm:spPr/>
    </dgm:pt>
    <dgm:pt modelId="{8A4F22B8-8616-4DD4-92BA-74EA89E20585}" type="pres">
      <dgm:prSet presAssocID="{7D373506-54D6-4123-8E7B-B5AD6C860D8E}" presName="level2Shape" presStyleLbl="node2" presStyleIdx="2" presStyleCnt="3"/>
      <dgm:spPr/>
      <dgm:t>
        <a:bodyPr/>
        <a:lstStyle/>
        <a:p>
          <a:endParaRPr lang="cs-CZ"/>
        </a:p>
      </dgm:t>
    </dgm:pt>
    <dgm:pt modelId="{C4107B38-2B84-48A0-98B5-D9D1C56FD3B4}" type="pres">
      <dgm:prSet presAssocID="{7D373506-54D6-4123-8E7B-B5AD6C860D8E}" presName="hierChild3" presStyleCnt="0"/>
      <dgm:spPr/>
    </dgm:pt>
    <dgm:pt modelId="{C853D570-4319-43DB-B897-FA8054FF2EB0}" type="pres">
      <dgm:prSet presAssocID="{06B810CE-EDB6-4491-9BCE-E2F3FB515320}" presName="Name19" presStyleLbl="parChTrans1D3" presStyleIdx="2" presStyleCnt="4"/>
      <dgm:spPr/>
      <dgm:t>
        <a:bodyPr/>
        <a:lstStyle/>
        <a:p>
          <a:endParaRPr lang="cs-CZ"/>
        </a:p>
      </dgm:t>
    </dgm:pt>
    <dgm:pt modelId="{EA9ED9C1-487C-4A68-BFEC-0F8709C9C62C}" type="pres">
      <dgm:prSet presAssocID="{9A2ABDC7-3533-4DDC-9A7D-0C3F973CA3BB}" presName="Name21" presStyleCnt="0"/>
      <dgm:spPr/>
    </dgm:pt>
    <dgm:pt modelId="{873C4CBF-807C-4C84-B074-597D82835E2C}" type="pres">
      <dgm:prSet presAssocID="{9A2ABDC7-3533-4DDC-9A7D-0C3F973CA3BB}" presName="level2Shape" presStyleLbl="node3" presStyleIdx="2" presStyleCnt="4"/>
      <dgm:spPr/>
      <dgm:t>
        <a:bodyPr/>
        <a:lstStyle/>
        <a:p>
          <a:endParaRPr lang="cs-CZ"/>
        </a:p>
      </dgm:t>
    </dgm:pt>
    <dgm:pt modelId="{3808EB3A-84A9-4F67-90D5-04335A01FA4B}" type="pres">
      <dgm:prSet presAssocID="{9A2ABDC7-3533-4DDC-9A7D-0C3F973CA3BB}" presName="hierChild3" presStyleCnt="0"/>
      <dgm:spPr/>
    </dgm:pt>
    <dgm:pt modelId="{475F49A7-16C8-47E0-896C-F7BCB8E05486}" type="pres">
      <dgm:prSet presAssocID="{CBFE197B-8177-4A30-8FF8-072AE9D82EF5}" presName="Name19" presStyleLbl="parChTrans1D3" presStyleIdx="3" presStyleCnt="4"/>
      <dgm:spPr/>
      <dgm:t>
        <a:bodyPr/>
        <a:lstStyle/>
        <a:p>
          <a:endParaRPr lang="cs-CZ"/>
        </a:p>
      </dgm:t>
    </dgm:pt>
    <dgm:pt modelId="{C48E1AA4-7BDC-49FC-80AE-11DEE4AA8CD3}" type="pres">
      <dgm:prSet presAssocID="{05E4CF81-6EF7-4B6F-99D3-AC3AFB6845D1}" presName="Name21" presStyleCnt="0"/>
      <dgm:spPr/>
    </dgm:pt>
    <dgm:pt modelId="{277D310B-D554-4033-AFCA-5BFBA7A673DD}" type="pres">
      <dgm:prSet presAssocID="{05E4CF81-6EF7-4B6F-99D3-AC3AFB6845D1}" presName="level2Shape" presStyleLbl="node3" presStyleIdx="3" presStyleCnt="4"/>
      <dgm:spPr/>
      <dgm:t>
        <a:bodyPr/>
        <a:lstStyle/>
        <a:p>
          <a:endParaRPr lang="cs-CZ"/>
        </a:p>
      </dgm:t>
    </dgm:pt>
    <dgm:pt modelId="{260297C7-4FED-4E89-87E8-52A1628593D3}" type="pres">
      <dgm:prSet presAssocID="{05E4CF81-6EF7-4B6F-99D3-AC3AFB6845D1}" presName="hierChild3" presStyleCnt="0"/>
      <dgm:spPr/>
    </dgm:pt>
    <dgm:pt modelId="{05732975-C7F0-41AC-9F45-B6BC245F7BE4}" type="pres">
      <dgm:prSet presAssocID="{DBA6C480-4E8A-411C-B048-6598A13CA489}" presName="bgShapesFlow" presStyleCnt="0"/>
      <dgm:spPr/>
    </dgm:pt>
    <dgm:pt modelId="{65A4774C-F63F-4668-9C0B-8F754137E870}" type="pres">
      <dgm:prSet presAssocID="{4AABABC0-6874-4816-8F0D-CBC90DAD6AEA}" presName="rectComp" presStyleCnt="0"/>
      <dgm:spPr/>
    </dgm:pt>
    <dgm:pt modelId="{F4E00ABE-0504-4BAE-8F40-F5B6503875DB}" type="pres">
      <dgm:prSet presAssocID="{4AABABC0-6874-4816-8F0D-CBC90DAD6AEA}" presName="bgRect" presStyleLbl="bgShp" presStyleIdx="0" presStyleCnt="3"/>
      <dgm:spPr/>
      <dgm:t>
        <a:bodyPr/>
        <a:lstStyle/>
        <a:p>
          <a:endParaRPr lang="cs-CZ"/>
        </a:p>
      </dgm:t>
    </dgm:pt>
    <dgm:pt modelId="{E5B417C1-3BCE-4D00-8FF1-A9D8CA256440}" type="pres">
      <dgm:prSet presAssocID="{4AABABC0-6874-4816-8F0D-CBC90DAD6AEA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E2D3D3-0420-4ABA-AB80-A38416A81C9C}" type="pres">
      <dgm:prSet presAssocID="{4AABABC0-6874-4816-8F0D-CBC90DAD6AEA}" presName="spComp" presStyleCnt="0"/>
      <dgm:spPr/>
    </dgm:pt>
    <dgm:pt modelId="{3F025C56-956C-4EA1-838D-28D17B44A0E6}" type="pres">
      <dgm:prSet presAssocID="{4AABABC0-6874-4816-8F0D-CBC90DAD6AEA}" presName="vSp" presStyleCnt="0"/>
      <dgm:spPr/>
    </dgm:pt>
    <dgm:pt modelId="{CD95B128-01D6-4045-96D0-2A205FCB5BBC}" type="pres">
      <dgm:prSet presAssocID="{3BABFDD1-3966-471F-8D20-13A5AAA58F5A}" presName="rectComp" presStyleCnt="0"/>
      <dgm:spPr/>
    </dgm:pt>
    <dgm:pt modelId="{706081D8-D68F-4D20-8110-1926BDC4CED0}" type="pres">
      <dgm:prSet presAssocID="{3BABFDD1-3966-471F-8D20-13A5AAA58F5A}" presName="bgRect" presStyleLbl="bgShp" presStyleIdx="1" presStyleCnt="3"/>
      <dgm:spPr/>
      <dgm:t>
        <a:bodyPr/>
        <a:lstStyle/>
        <a:p>
          <a:endParaRPr lang="cs-CZ"/>
        </a:p>
      </dgm:t>
    </dgm:pt>
    <dgm:pt modelId="{B9B1CD48-27AE-4981-9A39-776F0C8C1BA9}" type="pres">
      <dgm:prSet presAssocID="{3BABFDD1-3966-471F-8D20-13A5AAA58F5A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EA1D29-BD79-4A3D-836D-59CD9657B0AF}" type="pres">
      <dgm:prSet presAssocID="{3BABFDD1-3966-471F-8D20-13A5AAA58F5A}" presName="spComp" presStyleCnt="0"/>
      <dgm:spPr/>
    </dgm:pt>
    <dgm:pt modelId="{BAA43D77-FE0B-4B19-A122-4C97F60C2C1D}" type="pres">
      <dgm:prSet presAssocID="{3BABFDD1-3966-471F-8D20-13A5AAA58F5A}" presName="vSp" presStyleCnt="0"/>
      <dgm:spPr/>
    </dgm:pt>
    <dgm:pt modelId="{A93CC077-9617-426C-8B4B-6C679B62BFC3}" type="pres">
      <dgm:prSet presAssocID="{15624AE7-99D2-44BF-90E6-55875E6A798E}" presName="rectComp" presStyleCnt="0"/>
      <dgm:spPr/>
    </dgm:pt>
    <dgm:pt modelId="{F0D9D14D-B8A9-4BDE-8085-AFF372A7F074}" type="pres">
      <dgm:prSet presAssocID="{15624AE7-99D2-44BF-90E6-55875E6A798E}" presName="bgRect" presStyleLbl="bgShp" presStyleIdx="2" presStyleCnt="3"/>
      <dgm:spPr/>
      <dgm:t>
        <a:bodyPr/>
        <a:lstStyle/>
        <a:p>
          <a:endParaRPr lang="cs-CZ"/>
        </a:p>
      </dgm:t>
    </dgm:pt>
    <dgm:pt modelId="{753A9191-7426-4B2D-A7D3-533AF11A38F1}" type="pres">
      <dgm:prSet presAssocID="{15624AE7-99D2-44BF-90E6-55875E6A798E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9074226-2472-4AE0-878A-E6534E714C93}" srcId="{7D373506-54D6-4123-8E7B-B5AD6C860D8E}" destId="{9A2ABDC7-3533-4DDC-9A7D-0C3F973CA3BB}" srcOrd="0" destOrd="0" parTransId="{06B810CE-EDB6-4491-9BCE-E2F3FB515320}" sibTransId="{A3B09F6A-779A-4C0B-BA85-33C5D4172604}"/>
    <dgm:cxn modelId="{5693FB54-E384-497E-898A-E28E22D45722}" type="presOf" srcId="{10695B62-DC1F-499F-8AE6-6DEAB6117E1C}" destId="{A9896C09-A1A4-4A30-8AED-9AA58455A592}" srcOrd="0" destOrd="0" presId="urn:microsoft.com/office/officeart/2005/8/layout/hierarchy6"/>
    <dgm:cxn modelId="{FDCA8DAE-6C30-498B-ACD3-9C945579B221}" type="presOf" srcId="{84F460A1-BAFD-44B7-80C1-71639A06B338}" destId="{8B7E93AE-AEFD-46DD-B53C-9C143C5D6E62}" srcOrd="0" destOrd="0" presId="urn:microsoft.com/office/officeart/2005/8/layout/hierarchy6"/>
    <dgm:cxn modelId="{A4121B99-237A-4189-83F1-13A93AE436EF}" srcId="{DBA6C480-4E8A-411C-B048-6598A13CA489}" destId="{15624AE7-99D2-44BF-90E6-55875E6A798E}" srcOrd="3" destOrd="0" parTransId="{9999660A-CDF5-43FD-9FF4-F65848A6144F}" sibTransId="{CA58859E-06D1-4EC4-94AE-DB74B5825243}"/>
    <dgm:cxn modelId="{E69895F5-CC4C-459E-A4F2-1E82426A1B06}" type="presOf" srcId="{3BABFDD1-3966-471F-8D20-13A5AAA58F5A}" destId="{B9B1CD48-27AE-4981-9A39-776F0C8C1BA9}" srcOrd="1" destOrd="0" presId="urn:microsoft.com/office/officeart/2005/8/layout/hierarchy6"/>
    <dgm:cxn modelId="{F46BE71C-09EA-43CB-8DE1-8828DE84A5C1}" type="presOf" srcId="{C1FB56E6-834E-456D-B5FD-6556D524FECF}" destId="{3D0FF1E2-821B-4A85-BAFD-FC387EBB2271}" srcOrd="0" destOrd="0" presId="urn:microsoft.com/office/officeart/2005/8/layout/hierarchy6"/>
    <dgm:cxn modelId="{9E2DC9A7-C753-4BED-86D7-B789357AEC72}" srcId="{7D373506-54D6-4123-8E7B-B5AD6C860D8E}" destId="{05E4CF81-6EF7-4B6F-99D3-AC3AFB6845D1}" srcOrd="1" destOrd="0" parTransId="{CBFE197B-8177-4A30-8FF8-072AE9D82EF5}" sibTransId="{E1AD2462-4544-4934-8A2A-C3383BAF497B}"/>
    <dgm:cxn modelId="{FEC1EDDD-9274-4F94-A0C3-E8A25453D213}" type="presOf" srcId="{71FE5D8D-A6D8-4B31-91E0-666E977BF3C0}" destId="{526AC5DC-EFE9-4224-A274-BB13950ADD88}" srcOrd="0" destOrd="0" presId="urn:microsoft.com/office/officeart/2005/8/layout/hierarchy6"/>
    <dgm:cxn modelId="{4BD2DB9F-0370-47CE-B64C-61B22D671DB1}" srcId="{6D68B91B-9478-4306-8BF0-0985DF8D2AD6}" destId="{E037BE62-3FD6-43B4-A405-55E7369A27D5}" srcOrd="1" destOrd="0" parTransId="{E3AB11D5-417F-4745-AEB5-9BB909D5991D}" sibTransId="{5FBE6C2B-80E0-4A16-8A66-220808C3EDAF}"/>
    <dgm:cxn modelId="{5A7DF95B-8CF3-4CF3-A536-F370EA62529A}" srcId="{10695B62-DC1F-499F-8AE6-6DEAB6117E1C}" destId="{46273C2D-2BB8-4806-9767-42682714AF15}" srcOrd="1" destOrd="0" parTransId="{71FE5D8D-A6D8-4B31-91E0-666E977BF3C0}" sibTransId="{F16DA5A2-8BEA-4C78-A198-927911F8C267}"/>
    <dgm:cxn modelId="{F740BD34-9D17-4E22-9278-3C4A55D28BD2}" srcId="{DBA6C480-4E8A-411C-B048-6598A13CA489}" destId="{4AABABC0-6874-4816-8F0D-CBC90DAD6AEA}" srcOrd="1" destOrd="0" parTransId="{80FAF3DD-6DCA-465B-91D5-822B683152A9}" sibTransId="{25A7F0D3-706C-4D94-AA53-67161C0FFF36}"/>
    <dgm:cxn modelId="{0F805331-7319-4D09-B0E0-1CA4EB455981}" srcId="{10695B62-DC1F-499F-8AE6-6DEAB6117E1C}" destId="{C1FB56E6-834E-456D-B5FD-6556D524FECF}" srcOrd="0" destOrd="0" parTransId="{0C84D8A2-605B-4114-80E8-202134B0063B}" sibTransId="{7008B1B5-786C-4C91-9B18-464E4D6949A0}"/>
    <dgm:cxn modelId="{F4BC809F-EE73-4FA4-AA76-1364D1462298}" type="presOf" srcId="{06B810CE-EDB6-4491-9BCE-E2F3FB515320}" destId="{C853D570-4319-43DB-B897-FA8054FF2EB0}" srcOrd="0" destOrd="0" presId="urn:microsoft.com/office/officeart/2005/8/layout/hierarchy6"/>
    <dgm:cxn modelId="{8E16D4E6-AF9F-42CC-9E9C-870809C93A4E}" type="presOf" srcId="{0C84D8A2-605B-4114-80E8-202134B0063B}" destId="{B3C027FA-52B9-46DD-B651-D24569585715}" srcOrd="0" destOrd="0" presId="urn:microsoft.com/office/officeart/2005/8/layout/hierarchy6"/>
    <dgm:cxn modelId="{20A8DC8D-05C4-4313-9E33-475DF26C4BF3}" type="presOf" srcId="{6D68B91B-9478-4306-8BF0-0985DF8D2AD6}" destId="{9A54BB0B-CADE-4DA0-9449-94F094735614}" srcOrd="0" destOrd="0" presId="urn:microsoft.com/office/officeart/2005/8/layout/hierarchy6"/>
    <dgm:cxn modelId="{10E614F4-A86A-43DD-9777-BC5C45B31E19}" srcId="{DBA6C480-4E8A-411C-B048-6598A13CA489}" destId="{6D68B91B-9478-4306-8BF0-0985DF8D2AD6}" srcOrd="0" destOrd="0" parTransId="{8C6D9682-D593-47A7-A02B-29E7B605331E}" sibTransId="{8553E977-351F-4D06-B956-9C744FCD2D45}"/>
    <dgm:cxn modelId="{1F315A40-569F-4386-9FC0-7DF9E6BED6A9}" srcId="{6D68B91B-9478-4306-8BF0-0985DF8D2AD6}" destId="{7D373506-54D6-4123-8E7B-B5AD6C860D8E}" srcOrd="2" destOrd="0" parTransId="{48A80E01-4ECF-48C8-B1D8-B0C788DA52DA}" sibTransId="{D0A532FD-1588-4B5C-98B0-C420AEB452D0}"/>
    <dgm:cxn modelId="{1922A3B8-AC93-4D55-A480-4779D5CE1CB1}" type="presOf" srcId="{E037BE62-3FD6-43B4-A405-55E7369A27D5}" destId="{11A20A6F-2E3D-495F-9132-9A3D8D537B61}" srcOrd="0" destOrd="0" presId="urn:microsoft.com/office/officeart/2005/8/layout/hierarchy6"/>
    <dgm:cxn modelId="{C77ACF14-5FB4-4DBC-8B44-F3777B753B44}" type="presOf" srcId="{46273C2D-2BB8-4806-9767-42682714AF15}" destId="{B917368D-7985-4386-B63F-3523F31DADBA}" srcOrd="0" destOrd="0" presId="urn:microsoft.com/office/officeart/2005/8/layout/hierarchy6"/>
    <dgm:cxn modelId="{68DD4EC0-5640-4447-BB4C-F856F2E20C1C}" srcId="{6D68B91B-9478-4306-8BF0-0985DF8D2AD6}" destId="{10695B62-DC1F-499F-8AE6-6DEAB6117E1C}" srcOrd="0" destOrd="0" parTransId="{84F460A1-BAFD-44B7-80C1-71639A06B338}" sibTransId="{D5DF5248-10D1-45B4-854F-61A7495E4B52}"/>
    <dgm:cxn modelId="{21452B41-4DEF-4A26-B3DB-5120CDD89595}" type="presOf" srcId="{E3AB11D5-417F-4745-AEB5-9BB909D5991D}" destId="{A728451E-F06D-4206-B8FB-F21A19CCA9EC}" srcOrd="0" destOrd="0" presId="urn:microsoft.com/office/officeart/2005/8/layout/hierarchy6"/>
    <dgm:cxn modelId="{CB81F9B5-B175-439D-85E3-6C17EBE3E9DF}" srcId="{DBA6C480-4E8A-411C-B048-6598A13CA489}" destId="{3BABFDD1-3966-471F-8D20-13A5AAA58F5A}" srcOrd="2" destOrd="0" parTransId="{809B198A-F788-4E97-A2B7-F494E6CA0834}" sibTransId="{0629F987-3D08-43CC-A4C9-7F8E8258900B}"/>
    <dgm:cxn modelId="{95AE5317-E3DB-49D3-974C-0E5B894F5F3E}" type="presOf" srcId="{05E4CF81-6EF7-4B6F-99D3-AC3AFB6845D1}" destId="{277D310B-D554-4033-AFCA-5BFBA7A673DD}" srcOrd="0" destOrd="0" presId="urn:microsoft.com/office/officeart/2005/8/layout/hierarchy6"/>
    <dgm:cxn modelId="{C471EC37-9DB9-4E23-93B2-3BFE285BEEE9}" type="presOf" srcId="{3BABFDD1-3966-471F-8D20-13A5AAA58F5A}" destId="{706081D8-D68F-4D20-8110-1926BDC4CED0}" srcOrd="0" destOrd="0" presId="urn:microsoft.com/office/officeart/2005/8/layout/hierarchy6"/>
    <dgm:cxn modelId="{7A99B9A4-4F18-4F16-8207-C0DEBC7B7B25}" type="presOf" srcId="{15624AE7-99D2-44BF-90E6-55875E6A798E}" destId="{F0D9D14D-B8A9-4BDE-8085-AFF372A7F074}" srcOrd="0" destOrd="0" presId="urn:microsoft.com/office/officeart/2005/8/layout/hierarchy6"/>
    <dgm:cxn modelId="{0245FC98-85B1-4F1B-BC0E-050DA4C12433}" type="presOf" srcId="{DBA6C480-4E8A-411C-B048-6598A13CA489}" destId="{2D4C6742-79FE-4AB2-B44D-1E78CF96E45C}" srcOrd="0" destOrd="0" presId="urn:microsoft.com/office/officeart/2005/8/layout/hierarchy6"/>
    <dgm:cxn modelId="{49258676-273A-4CA0-8A54-0BD06DA6B586}" type="presOf" srcId="{9A2ABDC7-3533-4DDC-9A7D-0C3F973CA3BB}" destId="{873C4CBF-807C-4C84-B074-597D82835E2C}" srcOrd="0" destOrd="0" presId="urn:microsoft.com/office/officeart/2005/8/layout/hierarchy6"/>
    <dgm:cxn modelId="{341DF3C5-39D1-47F6-ADDF-728B33BDE878}" type="presOf" srcId="{15624AE7-99D2-44BF-90E6-55875E6A798E}" destId="{753A9191-7426-4B2D-A7D3-533AF11A38F1}" srcOrd="1" destOrd="0" presId="urn:microsoft.com/office/officeart/2005/8/layout/hierarchy6"/>
    <dgm:cxn modelId="{40E92C60-2A18-4CFA-8BF7-6EAB84CB21D8}" type="presOf" srcId="{48A80E01-4ECF-48C8-B1D8-B0C788DA52DA}" destId="{CC2D83C0-CE1C-4528-90D6-C0AEAEF63FA5}" srcOrd="0" destOrd="0" presId="urn:microsoft.com/office/officeart/2005/8/layout/hierarchy6"/>
    <dgm:cxn modelId="{62ABB734-1846-44E0-9200-023E0CDA595A}" type="presOf" srcId="{CBFE197B-8177-4A30-8FF8-072AE9D82EF5}" destId="{475F49A7-16C8-47E0-896C-F7BCB8E05486}" srcOrd="0" destOrd="0" presId="urn:microsoft.com/office/officeart/2005/8/layout/hierarchy6"/>
    <dgm:cxn modelId="{98842264-0D96-479A-BB95-EC1D355158AF}" type="presOf" srcId="{4AABABC0-6874-4816-8F0D-CBC90DAD6AEA}" destId="{F4E00ABE-0504-4BAE-8F40-F5B6503875DB}" srcOrd="0" destOrd="0" presId="urn:microsoft.com/office/officeart/2005/8/layout/hierarchy6"/>
    <dgm:cxn modelId="{3CC2B2E3-9723-4BFD-BEFB-0B0FAB893107}" type="presOf" srcId="{7D373506-54D6-4123-8E7B-B5AD6C860D8E}" destId="{8A4F22B8-8616-4DD4-92BA-74EA89E20585}" srcOrd="0" destOrd="0" presId="urn:microsoft.com/office/officeart/2005/8/layout/hierarchy6"/>
    <dgm:cxn modelId="{8339DB2D-9DD5-4204-87C9-EF6C8BDB09E0}" type="presOf" srcId="{4AABABC0-6874-4816-8F0D-CBC90DAD6AEA}" destId="{E5B417C1-3BCE-4D00-8FF1-A9D8CA256440}" srcOrd="1" destOrd="0" presId="urn:microsoft.com/office/officeart/2005/8/layout/hierarchy6"/>
    <dgm:cxn modelId="{1F30EB56-6F81-401C-998A-F147784C8987}" type="presParOf" srcId="{2D4C6742-79FE-4AB2-B44D-1E78CF96E45C}" destId="{4893BB04-501E-4E45-8CA5-AC18D3EFA807}" srcOrd="0" destOrd="0" presId="urn:microsoft.com/office/officeart/2005/8/layout/hierarchy6"/>
    <dgm:cxn modelId="{361D28A1-869D-4F88-A804-AD456883166D}" type="presParOf" srcId="{4893BB04-501E-4E45-8CA5-AC18D3EFA807}" destId="{794F557B-5CDB-4C37-BA89-D60958A7DA2B}" srcOrd="0" destOrd="0" presId="urn:microsoft.com/office/officeart/2005/8/layout/hierarchy6"/>
    <dgm:cxn modelId="{964169F6-5E0D-44D5-BD8A-33A18D908DCB}" type="presParOf" srcId="{4893BB04-501E-4E45-8CA5-AC18D3EFA807}" destId="{262BD92B-9417-4483-8470-E4CB20165A04}" srcOrd="1" destOrd="0" presId="urn:microsoft.com/office/officeart/2005/8/layout/hierarchy6"/>
    <dgm:cxn modelId="{2F48FDC0-3C14-44DE-8115-5D69FB09E596}" type="presParOf" srcId="{262BD92B-9417-4483-8470-E4CB20165A04}" destId="{66E3A3C8-3747-4E9B-BC43-1A0627AC2FFE}" srcOrd="0" destOrd="0" presId="urn:microsoft.com/office/officeart/2005/8/layout/hierarchy6"/>
    <dgm:cxn modelId="{CCB3FB8A-6102-4435-AD0E-38BD22B3ACC4}" type="presParOf" srcId="{66E3A3C8-3747-4E9B-BC43-1A0627AC2FFE}" destId="{9A54BB0B-CADE-4DA0-9449-94F094735614}" srcOrd="0" destOrd="0" presId="urn:microsoft.com/office/officeart/2005/8/layout/hierarchy6"/>
    <dgm:cxn modelId="{9F4519CA-4156-4B02-943C-ABE0C6BE09F1}" type="presParOf" srcId="{66E3A3C8-3747-4E9B-BC43-1A0627AC2FFE}" destId="{8BA9FCB8-21D7-4BB0-8377-F0DFC9B56EA3}" srcOrd="1" destOrd="0" presId="urn:microsoft.com/office/officeart/2005/8/layout/hierarchy6"/>
    <dgm:cxn modelId="{83CA2999-46E1-476F-9089-ADC703AEAC0D}" type="presParOf" srcId="{8BA9FCB8-21D7-4BB0-8377-F0DFC9B56EA3}" destId="{8B7E93AE-AEFD-46DD-B53C-9C143C5D6E62}" srcOrd="0" destOrd="0" presId="urn:microsoft.com/office/officeart/2005/8/layout/hierarchy6"/>
    <dgm:cxn modelId="{6FBE6630-84C7-413F-82AA-0144ECD9DE84}" type="presParOf" srcId="{8BA9FCB8-21D7-4BB0-8377-F0DFC9B56EA3}" destId="{5A49B479-7BC7-43F0-B7BD-72DC7E15636D}" srcOrd="1" destOrd="0" presId="urn:microsoft.com/office/officeart/2005/8/layout/hierarchy6"/>
    <dgm:cxn modelId="{50C92AE0-500F-4EB5-BEAB-D767440FC6B5}" type="presParOf" srcId="{5A49B479-7BC7-43F0-B7BD-72DC7E15636D}" destId="{A9896C09-A1A4-4A30-8AED-9AA58455A592}" srcOrd="0" destOrd="0" presId="urn:microsoft.com/office/officeart/2005/8/layout/hierarchy6"/>
    <dgm:cxn modelId="{1A520BBF-7038-4123-899D-4AE36E7463F3}" type="presParOf" srcId="{5A49B479-7BC7-43F0-B7BD-72DC7E15636D}" destId="{B82E7076-0959-47C5-AE07-A5FDBEC27E04}" srcOrd="1" destOrd="0" presId="urn:microsoft.com/office/officeart/2005/8/layout/hierarchy6"/>
    <dgm:cxn modelId="{A468309B-5215-4484-9E8E-BA54EEB296C2}" type="presParOf" srcId="{B82E7076-0959-47C5-AE07-A5FDBEC27E04}" destId="{B3C027FA-52B9-46DD-B651-D24569585715}" srcOrd="0" destOrd="0" presId="urn:microsoft.com/office/officeart/2005/8/layout/hierarchy6"/>
    <dgm:cxn modelId="{6BAF8427-64DE-46D8-8EDF-1DD0BD3F6FF2}" type="presParOf" srcId="{B82E7076-0959-47C5-AE07-A5FDBEC27E04}" destId="{3FCB85D8-D239-40CD-A499-47306C79D292}" srcOrd="1" destOrd="0" presId="urn:microsoft.com/office/officeart/2005/8/layout/hierarchy6"/>
    <dgm:cxn modelId="{82346F27-0252-48C0-9FC8-AF19A473D951}" type="presParOf" srcId="{3FCB85D8-D239-40CD-A499-47306C79D292}" destId="{3D0FF1E2-821B-4A85-BAFD-FC387EBB2271}" srcOrd="0" destOrd="0" presId="urn:microsoft.com/office/officeart/2005/8/layout/hierarchy6"/>
    <dgm:cxn modelId="{4E808333-0423-4E36-A623-FE06372B58E8}" type="presParOf" srcId="{3FCB85D8-D239-40CD-A499-47306C79D292}" destId="{C19B8C35-C145-4230-9B46-0EE8160F0BBB}" srcOrd="1" destOrd="0" presId="urn:microsoft.com/office/officeart/2005/8/layout/hierarchy6"/>
    <dgm:cxn modelId="{862CC30A-E353-4371-8B2C-9939BE0974E9}" type="presParOf" srcId="{B82E7076-0959-47C5-AE07-A5FDBEC27E04}" destId="{526AC5DC-EFE9-4224-A274-BB13950ADD88}" srcOrd="2" destOrd="0" presId="urn:microsoft.com/office/officeart/2005/8/layout/hierarchy6"/>
    <dgm:cxn modelId="{1E978ED1-7A70-4BD8-B8DE-60571441580C}" type="presParOf" srcId="{B82E7076-0959-47C5-AE07-A5FDBEC27E04}" destId="{384518F6-75F6-4A70-9E8C-1B0C669CD91E}" srcOrd="3" destOrd="0" presId="urn:microsoft.com/office/officeart/2005/8/layout/hierarchy6"/>
    <dgm:cxn modelId="{7D4C4140-E25C-442F-979F-DBC9AB971225}" type="presParOf" srcId="{384518F6-75F6-4A70-9E8C-1B0C669CD91E}" destId="{B917368D-7985-4386-B63F-3523F31DADBA}" srcOrd="0" destOrd="0" presId="urn:microsoft.com/office/officeart/2005/8/layout/hierarchy6"/>
    <dgm:cxn modelId="{5A389837-5681-4474-AC8F-6AFBB72B6D5E}" type="presParOf" srcId="{384518F6-75F6-4A70-9E8C-1B0C669CD91E}" destId="{6D7033C1-9D55-4F39-BAF4-4D0F3D288EA7}" srcOrd="1" destOrd="0" presId="urn:microsoft.com/office/officeart/2005/8/layout/hierarchy6"/>
    <dgm:cxn modelId="{81B9EBA3-9BAE-404C-9E9F-A56D2F25D72C}" type="presParOf" srcId="{8BA9FCB8-21D7-4BB0-8377-F0DFC9B56EA3}" destId="{A728451E-F06D-4206-B8FB-F21A19CCA9EC}" srcOrd="2" destOrd="0" presId="urn:microsoft.com/office/officeart/2005/8/layout/hierarchy6"/>
    <dgm:cxn modelId="{ED03D7FB-E517-4C13-BEE3-BFA665FD0C9D}" type="presParOf" srcId="{8BA9FCB8-21D7-4BB0-8377-F0DFC9B56EA3}" destId="{60102DE5-B58B-418E-8B95-67C7B4CF193C}" srcOrd="3" destOrd="0" presId="urn:microsoft.com/office/officeart/2005/8/layout/hierarchy6"/>
    <dgm:cxn modelId="{1ADBEFEC-0237-42F0-B24A-DB803F4929BA}" type="presParOf" srcId="{60102DE5-B58B-418E-8B95-67C7B4CF193C}" destId="{11A20A6F-2E3D-495F-9132-9A3D8D537B61}" srcOrd="0" destOrd="0" presId="urn:microsoft.com/office/officeart/2005/8/layout/hierarchy6"/>
    <dgm:cxn modelId="{C9A4B586-3F81-493E-BE58-0C6F91FB8EA5}" type="presParOf" srcId="{60102DE5-B58B-418E-8B95-67C7B4CF193C}" destId="{5EB09180-3905-474D-BA5D-C30750C39F59}" srcOrd="1" destOrd="0" presId="urn:microsoft.com/office/officeart/2005/8/layout/hierarchy6"/>
    <dgm:cxn modelId="{1911D46D-A3DA-4975-8E5E-22768B8BC448}" type="presParOf" srcId="{8BA9FCB8-21D7-4BB0-8377-F0DFC9B56EA3}" destId="{CC2D83C0-CE1C-4528-90D6-C0AEAEF63FA5}" srcOrd="4" destOrd="0" presId="urn:microsoft.com/office/officeart/2005/8/layout/hierarchy6"/>
    <dgm:cxn modelId="{C6D217EC-B9A3-400C-997F-D2513B293CFD}" type="presParOf" srcId="{8BA9FCB8-21D7-4BB0-8377-F0DFC9B56EA3}" destId="{6E5B6211-C945-4317-A7ED-521743635ED7}" srcOrd="5" destOrd="0" presId="urn:microsoft.com/office/officeart/2005/8/layout/hierarchy6"/>
    <dgm:cxn modelId="{5C8E3729-FFAA-4DB8-9B14-9FE5BD59196C}" type="presParOf" srcId="{6E5B6211-C945-4317-A7ED-521743635ED7}" destId="{8A4F22B8-8616-4DD4-92BA-74EA89E20585}" srcOrd="0" destOrd="0" presId="urn:microsoft.com/office/officeart/2005/8/layout/hierarchy6"/>
    <dgm:cxn modelId="{56EDB758-FAB0-46D4-A139-87420C2E23CB}" type="presParOf" srcId="{6E5B6211-C945-4317-A7ED-521743635ED7}" destId="{C4107B38-2B84-48A0-98B5-D9D1C56FD3B4}" srcOrd="1" destOrd="0" presId="urn:microsoft.com/office/officeart/2005/8/layout/hierarchy6"/>
    <dgm:cxn modelId="{AB939B38-145F-4FCB-89BF-E2C3BAC5C509}" type="presParOf" srcId="{C4107B38-2B84-48A0-98B5-D9D1C56FD3B4}" destId="{C853D570-4319-43DB-B897-FA8054FF2EB0}" srcOrd="0" destOrd="0" presId="urn:microsoft.com/office/officeart/2005/8/layout/hierarchy6"/>
    <dgm:cxn modelId="{D0F1FEA6-ACBE-49BA-9653-A5569ADC0769}" type="presParOf" srcId="{C4107B38-2B84-48A0-98B5-D9D1C56FD3B4}" destId="{EA9ED9C1-487C-4A68-BFEC-0F8709C9C62C}" srcOrd="1" destOrd="0" presId="urn:microsoft.com/office/officeart/2005/8/layout/hierarchy6"/>
    <dgm:cxn modelId="{9A3D45A7-4252-4A31-BD18-06D0EDE115F4}" type="presParOf" srcId="{EA9ED9C1-487C-4A68-BFEC-0F8709C9C62C}" destId="{873C4CBF-807C-4C84-B074-597D82835E2C}" srcOrd="0" destOrd="0" presId="urn:microsoft.com/office/officeart/2005/8/layout/hierarchy6"/>
    <dgm:cxn modelId="{61908ED4-FCA7-4D92-BDE4-F26E6DA66269}" type="presParOf" srcId="{EA9ED9C1-487C-4A68-BFEC-0F8709C9C62C}" destId="{3808EB3A-84A9-4F67-90D5-04335A01FA4B}" srcOrd="1" destOrd="0" presId="urn:microsoft.com/office/officeart/2005/8/layout/hierarchy6"/>
    <dgm:cxn modelId="{09C28B02-74D9-4B10-8B98-60224948DC48}" type="presParOf" srcId="{C4107B38-2B84-48A0-98B5-D9D1C56FD3B4}" destId="{475F49A7-16C8-47E0-896C-F7BCB8E05486}" srcOrd="2" destOrd="0" presId="urn:microsoft.com/office/officeart/2005/8/layout/hierarchy6"/>
    <dgm:cxn modelId="{E6EFFF7A-89B7-4BD8-8CBF-70668C944232}" type="presParOf" srcId="{C4107B38-2B84-48A0-98B5-D9D1C56FD3B4}" destId="{C48E1AA4-7BDC-49FC-80AE-11DEE4AA8CD3}" srcOrd="3" destOrd="0" presId="urn:microsoft.com/office/officeart/2005/8/layout/hierarchy6"/>
    <dgm:cxn modelId="{1F5D8AFA-3AE7-4A16-8924-CA21278038C6}" type="presParOf" srcId="{C48E1AA4-7BDC-49FC-80AE-11DEE4AA8CD3}" destId="{277D310B-D554-4033-AFCA-5BFBA7A673DD}" srcOrd="0" destOrd="0" presId="urn:microsoft.com/office/officeart/2005/8/layout/hierarchy6"/>
    <dgm:cxn modelId="{F101B965-57A0-4859-817F-16CFDF844445}" type="presParOf" srcId="{C48E1AA4-7BDC-49FC-80AE-11DEE4AA8CD3}" destId="{260297C7-4FED-4E89-87E8-52A1628593D3}" srcOrd="1" destOrd="0" presId="urn:microsoft.com/office/officeart/2005/8/layout/hierarchy6"/>
    <dgm:cxn modelId="{55E20DA1-6115-49E0-A7B9-00687B497010}" type="presParOf" srcId="{2D4C6742-79FE-4AB2-B44D-1E78CF96E45C}" destId="{05732975-C7F0-41AC-9F45-B6BC245F7BE4}" srcOrd="1" destOrd="0" presId="urn:microsoft.com/office/officeart/2005/8/layout/hierarchy6"/>
    <dgm:cxn modelId="{A15F4067-CA4E-4238-B418-009D33BF0F88}" type="presParOf" srcId="{05732975-C7F0-41AC-9F45-B6BC245F7BE4}" destId="{65A4774C-F63F-4668-9C0B-8F754137E870}" srcOrd="0" destOrd="0" presId="urn:microsoft.com/office/officeart/2005/8/layout/hierarchy6"/>
    <dgm:cxn modelId="{8BA3BC74-E310-4D99-BF5D-FDD387797A68}" type="presParOf" srcId="{65A4774C-F63F-4668-9C0B-8F754137E870}" destId="{F4E00ABE-0504-4BAE-8F40-F5B6503875DB}" srcOrd="0" destOrd="0" presId="urn:microsoft.com/office/officeart/2005/8/layout/hierarchy6"/>
    <dgm:cxn modelId="{BE2C5DFD-71D2-4618-BE64-8C9989E0C99C}" type="presParOf" srcId="{65A4774C-F63F-4668-9C0B-8F754137E870}" destId="{E5B417C1-3BCE-4D00-8FF1-A9D8CA256440}" srcOrd="1" destOrd="0" presId="urn:microsoft.com/office/officeart/2005/8/layout/hierarchy6"/>
    <dgm:cxn modelId="{2CF98DB3-FDCD-449B-8E84-E150CAF1CC72}" type="presParOf" srcId="{05732975-C7F0-41AC-9F45-B6BC245F7BE4}" destId="{36E2D3D3-0420-4ABA-AB80-A38416A81C9C}" srcOrd="1" destOrd="0" presId="urn:microsoft.com/office/officeart/2005/8/layout/hierarchy6"/>
    <dgm:cxn modelId="{9F337510-9CF7-4F9A-9A78-0C0FBF7CE1F7}" type="presParOf" srcId="{36E2D3D3-0420-4ABA-AB80-A38416A81C9C}" destId="{3F025C56-956C-4EA1-838D-28D17B44A0E6}" srcOrd="0" destOrd="0" presId="urn:microsoft.com/office/officeart/2005/8/layout/hierarchy6"/>
    <dgm:cxn modelId="{851DF73C-79A5-4441-B3C4-9C59438DE31E}" type="presParOf" srcId="{05732975-C7F0-41AC-9F45-B6BC245F7BE4}" destId="{CD95B128-01D6-4045-96D0-2A205FCB5BBC}" srcOrd="2" destOrd="0" presId="urn:microsoft.com/office/officeart/2005/8/layout/hierarchy6"/>
    <dgm:cxn modelId="{5D5CE130-D06F-46C6-B272-502B65DA2B48}" type="presParOf" srcId="{CD95B128-01D6-4045-96D0-2A205FCB5BBC}" destId="{706081D8-D68F-4D20-8110-1926BDC4CED0}" srcOrd="0" destOrd="0" presId="urn:microsoft.com/office/officeart/2005/8/layout/hierarchy6"/>
    <dgm:cxn modelId="{03C6D2B7-314B-427A-A0AC-7413B7EDC7FC}" type="presParOf" srcId="{CD95B128-01D6-4045-96D0-2A205FCB5BBC}" destId="{B9B1CD48-27AE-4981-9A39-776F0C8C1BA9}" srcOrd="1" destOrd="0" presId="urn:microsoft.com/office/officeart/2005/8/layout/hierarchy6"/>
    <dgm:cxn modelId="{912E6E9D-A6AC-4ED2-9585-E736218524CD}" type="presParOf" srcId="{05732975-C7F0-41AC-9F45-B6BC245F7BE4}" destId="{E5EA1D29-BD79-4A3D-836D-59CD9657B0AF}" srcOrd="3" destOrd="0" presId="urn:microsoft.com/office/officeart/2005/8/layout/hierarchy6"/>
    <dgm:cxn modelId="{D02334BD-1893-48C8-A00E-8C1E21EB7189}" type="presParOf" srcId="{E5EA1D29-BD79-4A3D-836D-59CD9657B0AF}" destId="{BAA43D77-FE0B-4B19-A122-4C97F60C2C1D}" srcOrd="0" destOrd="0" presId="urn:microsoft.com/office/officeart/2005/8/layout/hierarchy6"/>
    <dgm:cxn modelId="{AEC9CEAF-0D0D-45A1-9ACB-B0349953B27E}" type="presParOf" srcId="{05732975-C7F0-41AC-9F45-B6BC245F7BE4}" destId="{A93CC077-9617-426C-8B4B-6C679B62BFC3}" srcOrd="4" destOrd="0" presId="urn:microsoft.com/office/officeart/2005/8/layout/hierarchy6"/>
    <dgm:cxn modelId="{7270CD69-EB34-4D9B-A2A4-1D35AFF868A7}" type="presParOf" srcId="{A93CC077-9617-426C-8B4B-6C679B62BFC3}" destId="{F0D9D14D-B8A9-4BDE-8085-AFF372A7F074}" srcOrd="0" destOrd="0" presId="urn:microsoft.com/office/officeart/2005/8/layout/hierarchy6"/>
    <dgm:cxn modelId="{89F12D22-C6C5-484F-B91E-C5ED47E48244}" type="presParOf" srcId="{A93CC077-9617-426C-8B4B-6C679B62BFC3}" destId="{753A9191-7426-4B2D-A7D3-533AF11A38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9D14D-B8A9-4BDE-8085-AFF372A7F074}">
      <dsp:nvSpPr>
        <dsp:cNvPr id="0" name=""/>
        <dsp:cNvSpPr/>
      </dsp:nvSpPr>
      <dsp:spPr>
        <a:xfrm>
          <a:off x="0" y="2871629"/>
          <a:ext cx="8229600" cy="91297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200" kern="1200"/>
        </a:p>
      </dsp:txBody>
      <dsp:txXfrm>
        <a:off x="0" y="2871629"/>
        <a:ext cx="2468880" cy="912971"/>
      </dsp:txXfrm>
    </dsp:sp>
    <dsp:sp modelId="{706081D8-D68F-4D20-8110-1926BDC4CED0}">
      <dsp:nvSpPr>
        <dsp:cNvPr id="0" name=""/>
        <dsp:cNvSpPr/>
      </dsp:nvSpPr>
      <dsp:spPr>
        <a:xfrm>
          <a:off x="0" y="1806495"/>
          <a:ext cx="8229600" cy="91297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200" kern="1200"/>
        </a:p>
      </dsp:txBody>
      <dsp:txXfrm>
        <a:off x="0" y="1806495"/>
        <a:ext cx="2468880" cy="912971"/>
      </dsp:txXfrm>
    </dsp:sp>
    <dsp:sp modelId="{F4E00ABE-0504-4BAE-8F40-F5B6503875DB}">
      <dsp:nvSpPr>
        <dsp:cNvPr id="0" name=""/>
        <dsp:cNvSpPr/>
      </dsp:nvSpPr>
      <dsp:spPr>
        <a:xfrm>
          <a:off x="0" y="741362"/>
          <a:ext cx="8229600" cy="91297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200" kern="1200"/>
        </a:p>
      </dsp:txBody>
      <dsp:txXfrm>
        <a:off x="0" y="741362"/>
        <a:ext cx="2468880" cy="912971"/>
      </dsp:txXfrm>
    </dsp:sp>
    <dsp:sp modelId="{9A54BB0B-CADE-4DA0-9449-94F094735614}">
      <dsp:nvSpPr>
        <dsp:cNvPr id="0" name=""/>
        <dsp:cNvSpPr/>
      </dsp:nvSpPr>
      <dsp:spPr>
        <a:xfrm>
          <a:off x="4696336" y="817443"/>
          <a:ext cx="1141214" cy="7608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Celá tabulka</a:t>
          </a:r>
          <a:endParaRPr lang="cs-CZ" sz="2000" kern="1200" dirty="0"/>
        </a:p>
      </dsp:txBody>
      <dsp:txXfrm>
        <a:off x="4718619" y="839726"/>
        <a:ext cx="1096648" cy="716243"/>
      </dsp:txXfrm>
    </dsp:sp>
    <dsp:sp modelId="{8B7E93AE-AEFD-46DD-B53C-9C143C5D6E62}">
      <dsp:nvSpPr>
        <dsp:cNvPr id="0" name=""/>
        <dsp:cNvSpPr/>
      </dsp:nvSpPr>
      <dsp:spPr>
        <a:xfrm>
          <a:off x="3783365" y="1578253"/>
          <a:ext cx="1483578" cy="304323"/>
        </a:xfrm>
        <a:custGeom>
          <a:avLst/>
          <a:gdLst/>
          <a:ahLst/>
          <a:cxnLst/>
          <a:rect l="0" t="0" r="0" b="0"/>
          <a:pathLst>
            <a:path>
              <a:moveTo>
                <a:pt x="1483578" y="0"/>
              </a:moveTo>
              <a:lnTo>
                <a:pt x="1483578" y="152161"/>
              </a:lnTo>
              <a:lnTo>
                <a:pt x="0" y="152161"/>
              </a:lnTo>
              <a:lnTo>
                <a:pt x="0" y="3043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96C09-A1A4-4A30-8AED-9AA58455A592}">
      <dsp:nvSpPr>
        <dsp:cNvPr id="0" name=""/>
        <dsp:cNvSpPr/>
      </dsp:nvSpPr>
      <dsp:spPr>
        <a:xfrm>
          <a:off x="3212758" y="1882576"/>
          <a:ext cx="1141214" cy="7608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Atribut A = A</a:t>
          </a:r>
          <a:endParaRPr lang="cs-CZ" sz="2000" kern="1200" dirty="0"/>
        </a:p>
      </dsp:txBody>
      <dsp:txXfrm>
        <a:off x="3235041" y="1904859"/>
        <a:ext cx="1096648" cy="716243"/>
      </dsp:txXfrm>
    </dsp:sp>
    <dsp:sp modelId="{B3C027FA-52B9-46DD-B651-D24569585715}">
      <dsp:nvSpPr>
        <dsp:cNvPr id="0" name=""/>
        <dsp:cNvSpPr/>
      </dsp:nvSpPr>
      <dsp:spPr>
        <a:xfrm>
          <a:off x="3041576" y="2643386"/>
          <a:ext cx="741789" cy="304323"/>
        </a:xfrm>
        <a:custGeom>
          <a:avLst/>
          <a:gdLst/>
          <a:ahLst/>
          <a:cxnLst/>
          <a:rect l="0" t="0" r="0" b="0"/>
          <a:pathLst>
            <a:path>
              <a:moveTo>
                <a:pt x="741789" y="0"/>
              </a:moveTo>
              <a:lnTo>
                <a:pt x="741789" y="152161"/>
              </a:lnTo>
              <a:lnTo>
                <a:pt x="0" y="152161"/>
              </a:lnTo>
              <a:lnTo>
                <a:pt x="0" y="3043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0FF1E2-821B-4A85-BAFD-FC387EBB2271}">
      <dsp:nvSpPr>
        <dsp:cNvPr id="0" name=""/>
        <dsp:cNvSpPr/>
      </dsp:nvSpPr>
      <dsp:spPr>
        <a:xfrm>
          <a:off x="2470969" y="2947709"/>
          <a:ext cx="1141214" cy="7608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Atribut B = A</a:t>
          </a:r>
          <a:endParaRPr lang="cs-CZ" sz="2000" kern="1200" dirty="0"/>
        </a:p>
      </dsp:txBody>
      <dsp:txXfrm>
        <a:off x="2493252" y="2969992"/>
        <a:ext cx="1096648" cy="716243"/>
      </dsp:txXfrm>
    </dsp:sp>
    <dsp:sp modelId="{526AC5DC-EFE9-4224-A274-BB13950ADD88}">
      <dsp:nvSpPr>
        <dsp:cNvPr id="0" name=""/>
        <dsp:cNvSpPr/>
      </dsp:nvSpPr>
      <dsp:spPr>
        <a:xfrm>
          <a:off x="3783365" y="2643386"/>
          <a:ext cx="741789" cy="304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61"/>
              </a:lnTo>
              <a:lnTo>
                <a:pt x="741789" y="152161"/>
              </a:lnTo>
              <a:lnTo>
                <a:pt x="741789" y="3043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17368D-7985-4386-B63F-3523F31DADBA}">
      <dsp:nvSpPr>
        <dsp:cNvPr id="0" name=""/>
        <dsp:cNvSpPr/>
      </dsp:nvSpPr>
      <dsp:spPr>
        <a:xfrm>
          <a:off x="3954547" y="2947709"/>
          <a:ext cx="1141214" cy="7608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Atribut B = B</a:t>
          </a:r>
          <a:endParaRPr lang="cs-CZ" sz="2000" kern="1200" dirty="0"/>
        </a:p>
      </dsp:txBody>
      <dsp:txXfrm>
        <a:off x="3976830" y="2969992"/>
        <a:ext cx="1096648" cy="716243"/>
      </dsp:txXfrm>
    </dsp:sp>
    <dsp:sp modelId="{A728451E-F06D-4206-B8FB-F21A19CCA9EC}">
      <dsp:nvSpPr>
        <dsp:cNvPr id="0" name=""/>
        <dsp:cNvSpPr/>
      </dsp:nvSpPr>
      <dsp:spPr>
        <a:xfrm>
          <a:off x="5221224" y="1578253"/>
          <a:ext cx="91440" cy="3043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3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A20A6F-2E3D-495F-9132-9A3D8D537B61}">
      <dsp:nvSpPr>
        <dsp:cNvPr id="0" name=""/>
        <dsp:cNvSpPr/>
      </dsp:nvSpPr>
      <dsp:spPr>
        <a:xfrm>
          <a:off x="4696336" y="1882576"/>
          <a:ext cx="1141214" cy="7608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Atribut A = B</a:t>
          </a:r>
          <a:endParaRPr lang="cs-CZ" sz="2000" kern="1200" dirty="0"/>
        </a:p>
      </dsp:txBody>
      <dsp:txXfrm>
        <a:off x="4718619" y="1904859"/>
        <a:ext cx="1096648" cy="716243"/>
      </dsp:txXfrm>
    </dsp:sp>
    <dsp:sp modelId="{CC2D83C0-CE1C-4528-90D6-C0AEAEF63FA5}">
      <dsp:nvSpPr>
        <dsp:cNvPr id="0" name=""/>
        <dsp:cNvSpPr/>
      </dsp:nvSpPr>
      <dsp:spPr>
        <a:xfrm>
          <a:off x="5266944" y="1578253"/>
          <a:ext cx="1483578" cy="304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61"/>
              </a:lnTo>
              <a:lnTo>
                <a:pt x="1483578" y="152161"/>
              </a:lnTo>
              <a:lnTo>
                <a:pt x="1483578" y="3043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F22B8-8616-4DD4-92BA-74EA89E20585}">
      <dsp:nvSpPr>
        <dsp:cNvPr id="0" name=""/>
        <dsp:cNvSpPr/>
      </dsp:nvSpPr>
      <dsp:spPr>
        <a:xfrm>
          <a:off x="6179915" y="1882576"/>
          <a:ext cx="1141214" cy="7608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Atribut A = C</a:t>
          </a:r>
          <a:endParaRPr lang="cs-CZ" sz="2000" kern="1200" dirty="0"/>
        </a:p>
      </dsp:txBody>
      <dsp:txXfrm>
        <a:off x="6202198" y="1904859"/>
        <a:ext cx="1096648" cy="716243"/>
      </dsp:txXfrm>
    </dsp:sp>
    <dsp:sp modelId="{C853D570-4319-43DB-B897-FA8054FF2EB0}">
      <dsp:nvSpPr>
        <dsp:cNvPr id="0" name=""/>
        <dsp:cNvSpPr/>
      </dsp:nvSpPr>
      <dsp:spPr>
        <a:xfrm>
          <a:off x="6008733" y="2643386"/>
          <a:ext cx="741789" cy="304323"/>
        </a:xfrm>
        <a:custGeom>
          <a:avLst/>
          <a:gdLst/>
          <a:ahLst/>
          <a:cxnLst/>
          <a:rect l="0" t="0" r="0" b="0"/>
          <a:pathLst>
            <a:path>
              <a:moveTo>
                <a:pt x="741789" y="0"/>
              </a:moveTo>
              <a:lnTo>
                <a:pt x="741789" y="152161"/>
              </a:lnTo>
              <a:lnTo>
                <a:pt x="0" y="152161"/>
              </a:lnTo>
              <a:lnTo>
                <a:pt x="0" y="3043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C4CBF-807C-4C84-B074-597D82835E2C}">
      <dsp:nvSpPr>
        <dsp:cNvPr id="0" name=""/>
        <dsp:cNvSpPr/>
      </dsp:nvSpPr>
      <dsp:spPr>
        <a:xfrm>
          <a:off x="5438126" y="2947709"/>
          <a:ext cx="1141214" cy="7608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Atribut C = A</a:t>
          </a:r>
          <a:endParaRPr lang="cs-CZ" sz="2000" kern="1200" dirty="0"/>
        </a:p>
      </dsp:txBody>
      <dsp:txXfrm>
        <a:off x="5460409" y="2969992"/>
        <a:ext cx="1096648" cy="716243"/>
      </dsp:txXfrm>
    </dsp:sp>
    <dsp:sp modelId="{475F49A7-16C8-47E0-896C-F7BCB8E05486}">
      <dsp:nvSpPr>
        <dsp:cNvPr id="0" name=""/>
        <dsp:cNvSpPr/>
      </dsp:nvSpPr>
      <dsp:spPr>
        <a:xfrm>
          <a:off x="6750522" y="2643386"/>
          <a:ext cx="741789" cy="304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61"/>
              </a:lnTo>
              <a:lnTo>
                <a:pt x="741789" y="152161"/>
              </a:lnTo>
              <a:lnTo>
                <a:pt x="741789" y="3043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7D310B-D554-4033-AFCA-5BFBA7A673DD}">
      <dsp:nvSpPr>
        <dsp:cNvPr id="0" name=""/>
        <dsp:cNvSpPr/>
      </dsp:nvSpPr>
      <dsp:spPr>
        <a:xfrm>
          <a:off x="6921704" y="2947709"/>
          <a:ext cx="1141214" cy="7608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Atribut C = B</a:t>
          </a:r>
          <a:endParaRPr lang="cs-CZ" sz="2000" kern="1200" dirty="0"/>
        </a:p>
      </dsp:txBody>
      <dsp:txXfrm>
        <a:off x="6943987" y="2969992"/>
        <a:ext cx="1096648" cy="716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akinator.com/" TargetMode="External"/><Relationship Id="rId2" Type="http://schemas.openxmlformats.org/officeDocument/2006/relationships/hyperlink" Target="https://www.researchgate.net/publication/2683366_Learning_to_Fl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rchive.ics.uci.edu/ml/datasets/Early+stage+diabetes+risk+prediction+dataset." TargetMode="External"/><Relationship Id="rId4" Type="http://schemas.openxmlformats.org/officeDocument/2006/relationships/hyperlink" Target="https://scikit-learn.org/stable/modules/tree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timesleuth-rule.sourceforge.ne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07/BF0011625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Rozhodovací stromy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971800"/>
          </a:xfrm>
        </p:spPr>
        <p:txBody>
          <a:bodyPr>
            <a:normAutofit/>
          </a:bodyPr>
          <a:lstStyle/>
          <a:p>
            <a:r>
              <a:rPr lang="cs-CZ" altLang="cs-CZ" dirty="0"/>
              <a:t>Dana Nejedlová</a:t>
            </a:r>
          </a:p>
          <a:p>
            <a:r>
              <a:rPr lang="cs-CZ" altLang="cs-CZ" dirty="0"/>
              <a:t>Katedra informatiky</a:t>
            </a:r>
          </a:p>
          <a:p>
            <a:r>
              <a:rPr lang="cs-CZ" altLang="cs-CZ" dirty="0"/>
              <a:t>Ekonomická fakulta</a:t>
            </a:r>
          </a:p>
          <a:p>
            <a:r>
              <a:rPr lang="cs-CZ" altLang="cs-CZ" dirty="0"/>
              <a:t>Technická univerzita v </a:t>
            </a:r>
            <a:r>
              <a:rPr lang="cs-CZ" altLang="cs-CZ" dirty="0" smtClean="0"/>
              <a:t>Liberci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794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Expertní systém naučený z akcí lidí.</a:t>
            </a:r>
          </a:p>
          <a:p>
            <a:pPr lvl="1"/>
            <a:r>
              <a:rPr lang="cs-CZ" dirty="0" smtClean="0">
                <a:hlinkClick r:id="rId2"/>
              </a:rPr>
              <a:t>Letecký simulátor</a:t>
            </a:r>
            <a:endParaRPr lang="cs-CZ" dirty="0" smtClean="0"/>
          </a:p>
          <a:p>
            <a:r>
              <a:rPr lang="cs-CZ" dirty="0" smtClean="0"/>
              <a:t>Sběr znalostí</a:t>
            </a:r>
          </a:p>
          <a:p>
            <a:pPr lvl="1"/>
            <a:r>
              <a:rPr lang="cs-CZ" dirty="0" err="1" smtClean="0">
                <a:hlinkClick r:id="rId3"/>
              </a:rPr>
              <a:t>Akinator</a:t>
            </a:r>
            <a:endParaRPr lang="cs-CZ" dirty="0" smtClean="0"/>
          </a:p>
          <a:p>
            <a:r>
              <a:rPr lang="cs-CZ" dirty="0" smtClean="0"/>
              <a:t>Algoritmus </a:t>
            </a:r>
            <a:r>
              <a:rPr lang="en-US" dirty="0">
                <a:hlinkClick r:id="rId4"/>
              </a:rPr>
              <a:t>ID3, C4.5, C5.0 </a:t>
            </a:r>
            <a:r>
              <a:rPr lang="en-US" dirty="0" smtClean="0">
                <a:hlinkClick r:id="rId4"/>
              </a:rPr>
              <a:t>a CART</a:t>
            </a:r>
            <a:endParaRPr lang="cs-CZ" dirty="0" smtClean="0"/>
          </a:p>
          <a:p>
            <a:r>
              <a:rPr lang="cs-CZ" dirty="0" smtClean="0"/>
              <a:t>Vhodná data pro procvičování</a:t>
            </a:r>
            <a:endParaRPr lang="cs-CZ" dirty="0"/>
          </a:p>
          <a:p>
            <a:pPr lvl="1"/>
            <a:r>
              <a:rPr lang="cs-CZ" dirty="0">
                <a:hlinkClick r:id="rId5"/>
              </a:rPr>
              <a:t>https://archive.ics.uci.edu/ml/</a:t>
            </a:r>
            <a:r>
              <a:rPr lang="cs-CZ" dirty="0" err="1">
                <a:hlinkClick r:id="rId5"/>
              </a:rPr>
              <a:t>datasets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Early+stage+diabetes+risk+prediction+dataset</a:t>
            </a:r>
            <a:r>
              <a:rPr lang="cs-CZ" dirty="0" smtClean="0">
                <a:hlinkClick r:id="rId5"/>
              </a:rPr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261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1363"/>
            <a:ext cx="8229600" cy="1143000"/>
          </a:xfrm>
        </p:spPr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Rozhodovací strom je funkce, jejímž vstupem je vektor a výstupem je rozhodnutí nebo kategorie, do které patří vstupní vektor.</a:t>
            </a:r>
          </a:p>
          <a:p>
            <a:r>
              <a:rPr lang="cs-CZ" dirty="0" smtClean="0"/>
              <a:t>Tvorba rozhodovacího stromu patří mezi algoritmy strojového učení.</a:t>
            </a:r>
          </a:p>
          <a:p>
            <a:r>
              <a:rPr lang="cs-CZ" dirty="0" smtClean="0"/>
              <a:t>Strojové učení hledá parametry funkce analýzou dat.</a:t>
            </a:r>
          </a:p>
          <a:p>
            <a:r>
              <a:rPr lang="cs-CZ" dirty="0" smtClean="0"/>
              <a:t>Vstupní vektor se skládá z hodnot množiny vstupních atributů.</a:t>
            </a:r>
          </a:p>
          <a:p>
            <a:r>
              <a:rPr lang="cs-CZ" dirty="0" smtClean="0"/>
              <a:t>Algoritmus spočívá v dělení tabulky dat, jejímiž sloupky jsou vstupní atributy a výstupní atribut, který se má určit ze vstupních atributů.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242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Algoritmus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3930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278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Entropie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 dělení dat využijeme atribut dle entropie výstupního atributu vážené podle množství řádků tabulky ve výsledných větvích.</a:t>
            </a:r>
          </a:p>
          <a:p>
            <a:r>
              <a:rPr lang="cs-CZ" dirty="0" smtClean="0"/>
              <a:t>Vybíráme takový atribut, kterým je dosažena co nejmenší entropie.</a:t>
            </a:r>
          </a:p>
          <a:p>
            <a:r>
              <a:rPr lang="cs-CZ" dirty="0" smtClean="0"/>
              <a:t>Po rozdělení dat podle vybraného atributu postupujeme stejně v jednotlivých výsledných větvích.</a:t>
            </a:r>
          </a:p>
          <a:p>
            <a:pPr lvl="1"/>
            <a:r>
              <a:rPr lang="cs-CZ" dirty="0" smtClean="0"/>
              <a:t>Vybíráme z atributů dosud nepoužitých ve vyšších úrovních daného uzlu stromu.</a:t>
            </a:r>
          </a:p>
          <a:p>
            <a:pPr lvl="1"/>
            <a:r>
              <a:rPr lang="cs-CZ" dirty="0" smtClean="0"/>
              <a:t>Na stejné úrovni stromu mohou být v různých větvích použity různé atributy.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10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Entropie informace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6712"/>
                <a:ext cx="8229600" cy="602128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dirty="0" smtClean="0"/>
                  <a:t>Pravděpodobnost, že hodnota výstupního atributu se rovná určité hodnotě, je </a:t>
                </a:r>
                <a:r>
                  <a:rPr lang="cs-CZ" i="1" dirty="0" smtClean="0"/>
                  <a:t>P</a:t>
                </a:r>
                <a:r>
                  <a:rPr lang="cs-CZ" dirty="0" smtClean="0"/>
                  <a:t>(hodnota).</a:t>
                </a:r>
                <a:endParaRPr lang="cs-CZ" dirty="0"/>
              </a:p>
              <a:p>
                <a:r>
                  <a:rPr lang="cs-CZ" dirty="0" smtClean="0"/>
                  <a:t>Například možnými hodnotami </a:t>
                </a:r>
                <a:r>
                  <a:rPr lang="cs-CZ" dirty="0"/>
                  <a:t>výstupního </a:t>
                </a:r>
                <a:r>
                  <a:rPr lang="cs-CZ" dirty="0" smtClean="0"/>
                  <a:t>atributu je rozhodnutí „Ano“ nebo „Ne“.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e>
                    </m:d>
                    <m:r>
                      <a:rPr lang="pt-BR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−</m:t>
                    </m:r>
                    <m:nary>
                      <m:naryPr>
                        <m:chr m:val="∑"/>
                        <m:ctrlPr>
                          <a:rPr lang="pt-BR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cs-CZ" b="0" i="1" smtClean="0">
                            <a:latin typeface="Cambria Math"/>
                          </a:rPr>
                          <m:t>𝑗</m:t>
                        </m:r>
                        <m:r>
                          <a:rPr lang="pt-BR" i="1" smtClean="0">
                            <a:latin typeface="Cambria Math"/>
                          </a:rPr>
                          <m:t>=</m:t>
                        </m:r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t-BR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pt-BR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cs-CZ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𝑙𝑜𝑔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cs-CZ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𝑝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/>
                  <a:t>je entropie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𝑛</m:t>
                    </m:r>
                    <m:r>
                      <a:rPr lang="pt-BR" i="1"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/>
                  <a:t>je počet možných hodnot, pro možnosti </a:t>
                </a:r>
                <a:r>
                  <a:rPr lang="cs-CZ" dirty="0"/>
                  <a:t>„</a:t>
                </a:r>
                <a:r>
                  <a:rPr lang="cs-CZ" dirty="0" smtClean="0"/>
                  <a:t>Ano“, </a:t>
                </a:r>
                <a:r>
                  <a:rPr lang="cs-CZ" dirty="0"/>
                  <a:t>„Ne</a:t>
                </a:r>
                <a:r>
                  <a:rPr lang="cs-CZ" dirty="0" smtClean="0"/>
                  <a:t>“ je to 2.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dirty="0" smtClean="0"/>
                  <a:t>, konkrétně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𝑎𝑛𝑜</m:t>
                        </m:r>
                      </m:sub>
                    </m:sSub>
                  </m:oMath>
                </a14:m>
                <a:r>
                  <a:rPr lang="cs-CZ" dirty="0" smtClean="0"/>
                  <a:t>, je pravděpodobnost rozhodnutí „Ano“ jako počet řádků s hodnotou výstupního atributu rovnou „Ano“ dělený počtem všech řádků v daném uzlu stromu.</a:t>
                </a:r>
              </a:p>
              <a:p>
                <a:pPr lvl="1"/>
                <a:r>
                  <a:rPr lang="cs-CZ" dirty="0" smtClean="0"/>
                  <a:t>Pro nulovou pravděpodobnost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pt-BR" i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𝑙𝑜𝑔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  <m:r>
                      <a:rPr lang="cs-CZ" b="0" i="1" smtClean="0">
                        <a:latin typeface="Cambria Math"/>
                        <a:ea typeface="Cambria Math"/>
                      </a:rPr>
                      <m:t>=0</m:t>
                    </m:r>
                  </m:oMath>
                </a14:m>
                <a:r>
                  <a:rPr lang="cs-CZ" dirty="0" smtClean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6712"/>
                <a:ext cx="8229600" cy="6021288"/>
              </a:xfrm>
              <a:blipFill rotWithShape="1">
                <a:blip r:embed="rId2"/>
                <a:stretch>
                  <a:fillRect l="-1481" t="-2024" r="-1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409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Použití entropie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Pro každý vstupní atribut, který ještě nebyl v dané větvi použit, vypočteme entropii výstupního atributu.</a:t>
            </a:r>
          </a:p>
          <a:p>
            <a:pPr lvl="1"/>
            <a:r>
              <a:rPr lang="cs-CZ" dirty="0" smtClean="0"/>
              <a:t>Například máme vstupní atribut „barva“ s možnými hodnotami „bílá“, „modrá“ a „červená“ a výstupní atribut </a:t>
            </a:r>
            <a:r>
              <a:rPr lang="cs-CZ" dirty="0"/>
              <a:t>s možnými hodnotami </a:t>
            </a:r>
            <a:r>
              <a:rPr lang="cs-CZ" dirty="0" smtClean="0"/>
              <a:t>„Ano“ </a:t>
            </a:r>
            <a:r>
              <a:rPr lang="cs-CZ" dirty="0"/>
              <a:t>a </a:t>
            </a:r>
            <a:r>
              <a:rPr lang="cs-CZ" dirty="0" smtClean="0"/>
              <a:t>„Ne“.</a:t>
            </a:r>
          </a:p>
          <a:p>
            <a:pPr lvl="1"/>
            <a:r>
              <a:rPr lang="cs-CZ" dirty="0" smtClean="0"/>
              <a:t>Vypočteme hodnotu entropie výstupního atributu pro každou ze tří větví pro jednotlivé barvy.</a:t>
            </a:r>
          </a:p>
          <a:p>
            <a:pPr lvl="1"/>
            <a:r>
              <a:rPr lang="cs-CZ" dirty="0" smtClean="0"/>
              <a:t>Vypočteme průměr entropií vážený počtem řádků s jednotlivými barvami.</a:t>
            </a:r>
          </a:p>
          <a:p>
            <a:r>
              <a:rPr lang="cs-CZ" dirty="0" smtClean="0"/>
              <a:t>Vybereme vstupní atribut s nejnižší váženou entropií.</a:t>
            </a:r>
          </a:p>
          <a:p>
            <a:r>
              <a:rPr lang="cs-CZ" dirty="0" smtClean="0"/>
              <a:t>Někdy se pro výběr používá maximální informační zisk (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gain</a:t>
            </a:r>
            <a:r>
              <a:rPr lang="cs-CZ" dirty="0" smtClean="0"/>
              <a:t>) = původní entropie před dělením daným atributem minus vážená entropie.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87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algoritmu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Hodnota výstupního atributu ve všech větvích stromu je jednotná nebo dostatečně homogenní.</a:t>
            </a:r>
          </a:p>
          <a:p>
            <a:pPr lvl="1"/>
            <a:r>
              <a:rPr lang="cs-CZ" dirty="0" smtClean="0"/>
              <a:t>Například v určité větvi je rozhodnutí vždy „Ano“ a v určité jiné větvi je výrazná většina rozhodnutí „Ne“.</a:t>
            </a:r>
          </a:p>
          <a:p>
            <a:r>
              <a:rPr lang="cs-CZ" dirty="0" smtClean="0"/>
              <a:t>Pro dělení jsme použili již všechny atributy.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370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Cíl algoritmu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Rozhodovací strom musí být co nejmenší.</a:t>
            </a:r>
          </a:p>
          <a:p>
            <a:pPr lvl="1"/>
            <a:r>
              <a:rPr lang="cs-CZ" dirty="0" smtClean="0"/>
              <a:t>Nemusíme využít všechny atributy v každé větvi stromu.</a:t>
            </a:r>
          </a:p>
          <a:p>
            <a:r>
              <a:rPr lang="cs-CZ" dirty="0" smtClean="0"/>
              <a:t>Rozhodovací strom musí správně fungovat i na datech, ze kterých nebyl sestaven.</a:t>
            </a:r>
          </a:p>
          <a:p>
            <a:pPr lvl="1"/>
            <a:r>
              <a:rPr lang="cs-CZ" dirty="0" smtClean="0"/>
              <a:t>Rozdělení dat na </a:t>
            </a:r>
            <a:r>
              <a:rPr lang="cs-CZ" dirty="0" err="1" smtClean="0"/>
              <a:t>trénovací</a:t>
            </a:r>
            <a:r>
              <a:rPr lang="cs-CZ" dirty="0" smtClean="0"/>
              <a:t> a testovací množinu</a:t>
            </a:r>
          </a:p>
          <a:p>
            <a:pPr lvl="1"/>
            <a:r>
              <a:rPr lang="cs-CZ" dirty="0" smtClean="0"/>
              <a:t>Strom je sestaven podle </a:t>
            </a:r>
            <a:r>
              <a:rPr lang="cs-CZ" dirty="0" err="1" smtClean="0"/>
              <a:t>trénovacích</a:t>
            </a:r>
            <a:r>
              <a:rPr lang="cs-CZ" dirty="0" smtClean="0"/>
              <a:t> dat a testován na testovacích datech.</a:t>
            </a:r>
          </a:p>
          <a:p>
            <a:pPr lvl="1"/>
            <a:r>
              <a:rPr lang="cs-CZ" dirty="0" smtClean="0"/>
              <a:t>Testovací data slouží pro odhad výkonu stromu v nových situacích.</a:t>
            </a:r>
          </a:p>
          <a:p>
            <a:r>
              <a:rPr lang="cs-CZ" dirty="0" smtClean="0"/>
              <a:t>Rozhodovací strom může sloužit jako báze znalostí pro expertní systém.</a:t>
            </a:r>
          </a:p>
          <a:p>
            <a:pPr lvl="1"/>
            <a:r>
              <a:rPr lang="cs-CZ" dirty="0" smtClean="0"/>
              <a:t>Jednotlivé větve stromu jsou věty typu modus </a:t>
            </a:r>
            <a:r>
              <a:rPr lang="cs-CZ" dirty="0" err="1" smtClean="0"/>
              <a:t>ponens</a:t>
            </a:r>
            <a:r>
              <a:rPr lang="cs-CZ" dirty="0" smtClean="0"/>
              <a:t>, takže mohou být použita v jazyce </a:t>
            </a:r>
            <a:r>
              <a:rPr lang="cs-CZ" dirty="0" smtClean="0">
                <a:hlinkClick r:id="rId2"/>
              </a:rPr>
              <a:t>Prolog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61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Problémy algoritmu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Kdybychom použili nějaký atribut, který má v každém řádku dat jinou hodnotu, dostali bychom ve větvích nulovou entropii a jevilo by se to jako nejlepší atribut pro výběr.</a:t>
            </a:r>
          </a:p>
          <a:p>
            <a:pPr lvl="1"/>
            <a:r>
              <a:rPr lang="cs-CZ" dirty="0" smtClean="0"/>
              <a:t>V testovacích datech by však pravděpodobně byly jiné hodnoty tohoto atributu.</a:t>
            </a:r>
          </a:p>
          <a:p>
            <a:pPr lvl="1"/>
            <a:r>
              <a:rPr lang="cs-CZ" dirty="0" smtClean="0"/>
              <a:t>Preferujeme atributy s malým množstvím hodnot.</a:t>
            </a:r>
          </a:p>
          <a:p>
            <a:pPr lvl="2"/>
            <a:r>
              <a:rPr lang="cs-CZ" dirty="0"/>
              <a:t>Informační zisk dělíme entropií hodnot posuzovaného atributu, viz „</a:t>
            </a:r>
            <a:r>
              <a:rPr lang="cs-CZ" dirty="0" err="1"/>
              <a:t>gain</a:t>
            </a:r>
            <a:r>
              <a:rPr lang="cs-CZ" dirty="0"/>
              <a:t> ratio“ v </a:t>
            </a:r>
            <a:r>
              <a:rPr lang="en-US" dirty="0"/>
              <a:t>J. R. Quinlan: Induction of decision trees. </a:t>
            </a:r>
            <a:r>
              <a:rPr lang="en-US" i="1" dirty="0"/>
              <a:t>Machine Learning</a:t>
            </a:r>
            <a:r>
              <a:rPr lang="en-US" dirty="0"/>
              <a:t>. 1986, Vol. 1. DOI: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doi.org/10.1007/BF00116251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Použili jsme všechny atributy a entropie výstupního atributu ve větvích je stále příliš vysoká.</a:t>
            </a:r>
          </a:p>
          <a:p>
            <a:pPr lvl="1"/>
            <a:r>
              <a:rPr lang="cs-CZ" dirty="0" smtClean="0"/>
              <a:t>Vstupní atributy nejsou pro získání rozhodnutí dostatečné nebo relevantní.</a:t>
            </a:r>
          </a:p>
          <a:p>
            <a:r>
              <a:rPr lang="cs-CZ" dirty="0" smtClean="0"/>
              <a:t>Výsledný strom je příliš košatý.</a:t>
            </a:r>
          </a:p>
          <a:p>
            <a:pPr lvl="1"/>
            <a:r>
              <a:rPr lang="cs-CZ" dirty="0" smtClean="0"/>
              <a:t>Takový strom může mít malý výkon na testovacích datech, což je problém přetrénování (</a:t>
            </a:r>
            <a:r>
              <a:rPr lang="cs-CZ" dirty="0" err="1" smtClean="0"/>
              <a:t>overfitting</a:t>
            </a:r>
            <a:r>
              <a:rPr lang="cs-CZ" dirty="0" smtClean="0"/>
              <a:t>).</a:t>
            </a:r>
          </a:p>
          <a:p>
            <a:pPr lvl="1"/>
            <a:r>
              <a:rPr lang="cs-CZ" dirty="0" smtClean="0"/>
              <a:t>Provedeme prořezání stromu (</a:t>
            </a:r>
            <a:r>
              <a:rPr lang="cs-CZ" dirty="0" err="1" smtClean="0"/>
              <a:t>pruning</a:t>
            </a:r>
            <a:r>
              <a:rPr lang="cs-CZ" dirty="0" smtClean="0"/>
              <a:t>).</a:t>
            </a:r>
          </a:p>
          <a:p>
            <a:pPr lvl="2"/>
            <a:r>
              <a:rPr lang="cs-CZ" dirty="0" smtClean="0"/>
              <a:t>Odřízneme část stromu a nahradíme ji pravděpodobností výstupního atributu v této části.</a:t>
            </a:r>
          </a:p>
          <a:p>
            <a:pPr lvl="2"/>
            <a:r>
              <a:rPr lang="cs-CZ" dirty="0" smtClean="0"/>
              <a:t>Nahradíme část stromu jeho nejtlustší větví (s nejvyšší četností řádků, které do ní spadají).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27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773</Words>
  <Application>Microsoft Office PowerPoint</Application>
  <PresentationFormat>Předvádění na obrazovce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Rozhodovací stromy</vt:lpstr>
      <vt:lpstr>Definice</vt:lpstr>
      <vt:lpstr>Algoritmus</vt:lpstr>
      <vt:lpstr>Entropie</vt:lpstr>
      <vt:lpstr>Entropie informace</vt:lpstr>
      <vt:lpstr>Použití entropie</vt:lpstr>
      <vt:lpstr>Ukončení algoritmu</vt:lpstr>
      <vt:lpstr>Cíl algoritmu</vt:lpstr>
      <vt:lpstr>Problémy algoritmu</vt:lpstr>
      <vt:lpstr>Aplikace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Rozhodovací stromy</dc:title>
  <dc:creator>Dana</dc:creator>
  <cp:lastModifiedBy>Dana Nejedlová</cp:lastModifiedBy>
  <cp:revision>24</cp:revision>
  <dcterms:created xsi:type="dcterms:W3CDTF">2020-11-10T10:41:35Z</dcterms:created>
  <dcterms:modified xsi:type="dcterms:W3CDTF">2022-03-03T13:53:36Z</dcterms:modified>
</cp:coreProperties>
</file>