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2" r:id="rId4"/>
    <p:sldId id="263" r:id="rId5"/>
    <p:sldId id="259" r:id="rId6"/>
    <p:sldId id="257" r:id="rId7"/>
    <p:sldId id="260" r:id="rId8"/>
    <p:sldId id="261" r:id="rId9"/>
    <p:sldId id="258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AFA227-306C-42E4-8131-152AD114FBE9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9D0A40-8AB5-4BFB-B08E-F4770C8331A2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5B76FE67-F874-4005-A858-0D3D1633064B}" type="parTrans" cxnId="{C1AB0313-78BA-4B38-BBB3-3928C7C83C9A}">
      <dgm:prSet/>
      <dgm:spPr/>
      <dgm:t>
        <a:bodyPr/>
        <a:lstStyle/>
        <a:p>
          <a:endParaRPr lang="cs-CZ"/>
        </a:p>
      </dgm:t>
    </dgm:pt>
    <dgm:pt modelId="{9B6F1E96-424D-401D-ABDA-B7BA517C3B1B}" type="sibTrans" cxnId="{C1AB0313-78BA-4B38-BBB3-3928C7C83C9A}">
      <dgm:prSet/>
      <dgm:spPr/>
      <dgm:t>
        <a:bodyPr/>
        <a:lstStyle/>
        <a:p>
          <a:endParaRPr lang="cs-CZ"/>
        </a:p>
      </dgm:t>
    </dgm:pt>
    <dgm:pt modelId="{33B1DE98-1825-448D-ABF6-84B5032C39E4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BBB33BED-0205-4BEA-BF90-E9867D9C9EFB}" type="parTrans" cxnId="{602B7FE5-A780-4085-9162-DED6BB519115}">
      <dgm:prSet/>
      <dgm:spPr/>
      <dgm:t>
        <a:bodyPr/>
        <a:lstStyle/>
        <a:p>
          <a:endParaRPr lang="cs-CZ"/>
        </a:p>
      </dgm:t>
    </dgm:pt>
    <dgm:pt modelId="{7C56AC46-8EDE-48B0-B7B3-49D530CE152E}" type="sibTrans" cxnId="{602B7FE5-A780-4085-9162-DED6BB519115}">
      <dgm:prSet/>
      <dgm:spPr/>
      <dgm:t>
        <a:bodyPr/>
        <a:lstStyle/>
        <a:p>
          <a:endParaRPr lang="cs-CZ"/>
        </a:p>
      </dgm:t>
    </dgm:pt>
    <dgm:pt modelId="{C33FA0BB-95B9-4048-9893-ADD7B78A0604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789E2946-01AB-4274-85F8-E10D8CC59383}" type="parTrans" cxnId="{99CD883C-674E-472B-BB5F-AB4257E00C84}">
      <dgm:prSet/>
      <dgm:spPr/>
      <dgm:t>
        <a:bodyPr/>
        <a:lstStyle/>
        <a:p>
          <a:endParaRPr lang="cs-CZ"/>
        </a:p>
      </dgm:t>
    </dgm:pt>
    <dgm:pt modelId="{E5BD962E-7C27-4D52-9E89-350BC427A3F8}" type="sibTrans" cxnId="{99CD883C-674E-472B-BB5F-AB4257E00C84}">
      <dgm:prSet/>
      <dgm:spPr/>
      <dgm:t>
        <a:bodyPr/>
        <a:lstStyle/>
        <a:p>
          <a:endParaRPr lang="cs-CZ"/>
        </a:p>
      </dgm:t>
    </dgm:pt>
    <dgm:pt modelId="{C7F35248-62FB-4391-9C08-AE06262D9723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3</a:t>
          </a:r>
          <a:endParaRPr lang="cs-CZ" dirty="0"/>
        </a:p>
      </dgm:t>
    </dgm:pt>
    <dgm:pt modelId="{A5E25CC7-38EA-45AC-BA90-A754DF7D2D82}" type="parTrans" cxnId="{29ABBF64-CE0E-4C3A-BA74-7FF0787A0D3B}">
      <dgm:prSet/>
      <dgm:spPr/>
      <dgm:t>
        <a:bodyPr/>
        <a:lstStyle/>
        <a:p>
          <a:endParaRPr lang="cs-CZ"/>
        </a:p>
      </dgm:t>
    </dgm:pt>
    <dgm:pt modelId="{783E2E7B-2DAC-4B35-AC1A-411F8D00B164}" type="sibTrans" cxnId="{29ABBF64-CE0E-4C3A-BA74-7FF0787A0D3B}">
      <dgm:prSet/>
      <dgm:spPr/>
      <dgm:t>
        <a:bodyPr/>
        <a:lstStyle/>
        <a:p>
          <a:endParaRPr lang="cs-CZ"/>
        </a:p>
      </dgm:t>
    </dgm:pt>
    <dgm:pt modelId="{AF37A1F9-3300-4D5A-BA27-4BE1C1BD3DC6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  <a:endParaRPr lang="cs-CZ" dirty="0"/>
        </a:p>
      </dgm:t>
    </dgm:pt>
    <dgm:pt modelId="{AD2B5811-45D5-42AF-BC55-6B233BB3D0C6}" type="parTrans" cxnId="{1A4EB34A-9C51-4B60-AC66-98490A19BF3E}">
      <dgm:prSet/>
      <dgm:spPr/>
      <dgm:t>
        <a:bodyPr/>
        <a:lstStyle/>
        <a:p>
          <a:endParaRPr lang="cs-CZ"/>
        </a:p>
      </dgm:t>
    </dgm:pt>
    <dgm:pt modelId="{99C5AC7B-39FD-4931-8D69-5399EB9C1DBE}" type="sibTrans" cxnId="{1A4EB34A-9C51-4B60-AC66-98490A19BF3E}">
      <dgm:prSet/>
      <dgm:spPr/>
      <dgm:t>
        <a:bodyPr/>
        <a:lstStyle/>
        <a:p>
          <a:endParaRPr lang="cs-CZ"/>
        </a:p>
      </dgm:t>
    </dgm:pt>
    <dgm:pt modelId="{E91D6875-DB72-4481-BC16-A34F0C4C3397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  <a:endParaRPr lang="cs-CZ" dirty="0"/>
        </a:p>
      </dgm:t>
    </dgm:pt>
    <dgm:pt modelId="{9D1D9C34-B965-4A3A-AA00-2B97924A4E33}" type="parTrans" cxnId="{355CBB15-05F8-43A6-B7AD-6F7EB96FE3F2}">
      <dgm:prSet/>
      <dgm:spPr/>
      <dgm:t>
        <a:bodyPr/>
        <a:lstStyle/>
        <a:p>
          <a:endParaRPr lang="cs-CZ"/>
        </a:p>
      </dgm:t>
    </dgm:pt>
    <dgm:pt modelId="{2DA582A2-EF1D-4FC9-9DD7-97213E456FE2}" type="sibTrans" cxnId="{355CBB15-05F8-43A6-B7AD-6F7EB96FE3F2}">
      <dgm:prSet/>
      <dgm:spPr/>
      <dgm:t>
        <a:bodyPr/>
        <a:lstStyle/>
        <a:p>
          <a:endParaRPr lang="cs-CZ"/>
        </a:p>
      </dgm:t>
    </dgm:pt>
    <dgm:pt modelId="{93FF5F3B-DCDB-4BD1-94EB-C6411EC0A296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3</a:t>
          </a:r>
          <a:endParaRPr lang="cs-CZ" dirty="0"/>
        </a:p>
      </dgm:t>
    </dgm:pt>
    <dgm:pt modelId="{619F0311-C62A-4B5D-A2EE-354239E03DE1}" type="parTrans" cxnId="{C47CB0D8-0550-4385-BB59-052B543ED904}">
      <dgm:prSet/>
      <dgm:spPr/>
      <dgm:t>
        <a:bodyPr/>
        <a:lstStyle/>
        <a:p>
          <a:endParaRPr lang="cs-CZ"/>
        </a:p>
      </dgm:t>
    </dgm:pt>
    <dgm:pt modelId="{CFFDCECC-AB54-42A4-91A1-1D6A894A401A}" type="sibTrans" cxnId="{C47CB0D8-0550-4385-BB59-052B543ED904}">
      <dgm:prSet/>
      <dgm:spPr/>
      <dgm:t>
        <a:bodyPr/>
        <a:lstStyle/>
        <a:p>
          <a:endParaRPr lang="cs-CZ"/>
        </a:p>
      </dgm:t>
    </dgm:pt>
    <dgm:pt modelId="{022B891B-A0CB-4B13-B125-823800B2358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8</a:t>
          </a:r>
          <a:endParaRPr lang="cs-CZ" dirty="0"/>
        </a:p>
      </dgm:t>
    </dgm:pt>
    <dgm:pt modelId="{2C44581A-6EC6-4F6F-A0E2-C7939EAD890B}" type="parTrans" cxnId="{74CFF71C-AF7F-4D9E-BCB9-0044C551B2B5}">
      <dgm:prSet/>
      <dgm:spPr/>
      <dgm:t>
        <a:bodyPr/>
        <a:lstStyle/>
        <a:p>
          <a:endParaRPr lang="cs-CZ"/>
        </a:p>
      </dgm:t>
    </dgm:pt>
    <dgm:pt modelId="{EE34EF2B-8A7A-44F1-A8B0-4C7F36DEC82C}" type="sibTrans" cxnId="{74CFF71C-AF7F-4D9E-BCB9-0044C551B2B5}">
      <dgm:prSet/>
      <dgm:spPr/>
      <dgm:t>
        <a:bodyPr/>
        <a:lstStyle/>
        <a:p>
          <a:endParaRPr lang="cs-CZ"/>
        </a:p>
      </dgm:t>
    </dgm:pt>
    <dgm:pt modelId="{C8F377CC-28D0-41DD-ACC9-301871C0C5D8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8</a:t>
          </a:r>
          <a:endParaRPr lang="cs-CZ" dirty="0"/>
        </a:p>
      </dgm:t>
    </dgm:pt>
    <dgm:pt modelId="{2B5B1517-748D-4BC4-B628-C43FD3F3147B}" type="parTrans" cxnId="{C1869F68-20AD-459D-A89E-B9CE25A374CB}">
      <dgm:prSet/>
      <dgm:spPr/>
      <dgm:t>
        <a:bodyPr/>
        <a:lstStyle/>
        <a:p>
          <a:endParaRPr lang="cs-CZ"/>
        </a:p>
      </dgm:t>
    </dgm:pt>
    <dgm:pt modelId="{1C8D64E2-A273-488C-8065-A012F8CA7800}" type="sibTrans" cxnId="{C1869F68-20AD-459D-A89E-B9CE25A374CB}">
      <dgm:prSet/>
      <dgm:spPr/>
      <dgm:t>
        <a:bodyPr/>
        <a:lstStyle/>
        <a:p>
          <a:endParaRPr lang="cs-CZ"/>
        </a:p>
      </dgm:t>
    </dgm:pt>
    <dgm:pt modelId="{CB8EF664-3419-4BBA-B893-97D6FD49A4C5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1</a:t>
          </a:r>
          <a:endParaRPr lang="cs-CZ" dirty="0"/>
        </a:p>
      </dgm:t>
    </dgm:pt>
    <dgm:pt modelId="{47801AF1-1AF0-4B08-8672-2A44E7F0E5D4}" type="parTrans" cxnId="{62BFD719-C52E-4AD4-8C55-5FB7872B381F}">
      <dgm:prSet/>
      <dgm:spPr/>
      <dgm:t>
        <a:bodyPr/>
        <a:lstStyle/>
        <a:p>
          <a:endParaRPr lang="cs-CZ"/>
        </a:p>
      </dgm:t>
    </dgm:pt>
    <dgm:pt modelId="{3C4C527F-F45E-4A32-8868-D95CA96F3288}" type="sibTrans" cxnId="{62BFD719-C52E-4AD4-8C55-5FB7872B381F}">
      <dgm:prSet/>
      <dgm:spPr/>
      <dgm:t>
        <a:bodyPr/>
        <a:lstStyle/>
        <a:p>
          <a:endParaRPr lang="cs-CZ"/>
        </a:p>
      </dgm:t>
    </dgm:pt>
    <dgm:pt modelId="{375115A3-4B62-45BA-ABAA-7BAECB639876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</a:p>
      </dgm:t>
    </dgm:pt>
    <dgm:pt modelId="{740D6137-AB50-45E4-8AC5-4583A9971DE3}" type="parTrans" cxnId="{CC16A3D0-6150-4E17-9748-B2DE04F75693}">
      <dgm:prSet/>
      <dgm:spPr/>
      <dgm:t>
        <a:bodyPr/>
        <a:lstStyle/>
        <a:p>
          <a:endParaRPr lang="cs-CZ"/>
        </a:p>
      </dgm:t>
    </dgm:pt>
    <dgm:pt modelId="{407EE608-5198-46AF-8842-09B55A6F1B9C}" type="sibTrans" cxnId="{CC16A3D0-6150-4E17-9748-B2DE04F75693}">
      <dgm:prSet/>
      <dgm:spPr/>
      <dgm:t>
        <a:bodyPr/>
        <a:lstStyle/>
        <a:p>
          <a:endParaRPr lang="cs-CZ"/>
        </a:p>
      </dgm:t>
    </dgm:pt>
    <dgm:pt modelId="{BD145507-AD31-48D7-81B6-807A90481B7C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54B006EB-3BA1-4BA4-8589-5F7640C49DDC}" type="parTrans" cxnId="{01F26572-9D95-4949-908F-45EBF1F9FC1C}">
      <dgm:prSet/>
      <dgm:spPr/>
      <dgm:t>
        <a:bodyPr/>
        <a:lstStyle/>
        <a:p>
          <a:endParaRPr lang="cs-CZ"/>
        </a:p>
      </dgm:t>
    </dgm:pt>
    <dgm:pt modelId="{95CF5A55-3C67-4748-B9E3-CDCFB2F2C2B6}" type="sibTrans" cxnId="{01F26572-9D95-4949-908F-45EBF1F9FC1C}">
      <dgm:prSet/>
      <dgm:spPr/>
      <dgm:t>
        <a:bodyPr/>
        <a:lstStyle/>
        <a:p>
          <a:endParaRPr lang="cs-CZ"/>
        </a:p>
      </dgm:t>
    </dgm:pt>
    <dgm:pt modelId="{09D3A4DD-14C7-47C5-8412-1666D40F23AD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4</a:t>
          </a:r>
          <a:endParaRPr lang="cs-CZ" dirty="0"/>
        </a:p>
      </dgm:t>
    </dgm:pt>
    <dgm:pt modelId="{CC68465C-706D-4955-9637-3E0DC59D9C03}" type="parTrans" cxnId="{40DA39D2-3C30-4337-A89A-FB5558939C34}">
      <dgm:prSet/>
      <dgm:spPr/>
      <dgm:t>
        <a:bodyPr/>
        <a:lstStyle/>
        <a:p>
          <a:endParaRPr lang="cs-CZ"/>
        </a:p>
      </dgm:t>
    </dgm:pt>
    <dgm:pt modelId="{3429AABA-D179-4A11-8D77-5C9E2B8DDEE7}" type="sibTrans" cxnId="{40DA39D2-3C30-4337-A89A-FB5558939C34}">
      <dgm:prSet/>
      <dgm:spPr/>
      <dgm:t>
        <a:bodyPr/>
        <a:lstStyle/>
        <a:p>
          <a:endParaRPr lang="cs-CZ"/>
        </a:p>
      </dgm:t>
    </dgm:pt>
    <dgm:pt modelId="{5A9223AF-5F44-46DB-B81A-B35C1C392A5D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3</a:t>
          </a:r>
          <a:endParaRPr lang="cs-CZ" dirty="0"/>
        </a:p>
      </dgm:t>
    </dgm:pt>
    <dgm:pt modelId="{923289E0-2971-4C4D-9ECF-9257DA56D155}" type="parTrans" cxnId="{C9F6C5D0-40E4-45CD-813D-3FFD520EC816}">
      <dgm:prSet/>
      <dgm:spPr/>
      <dgm:t>
        <a:bodyPr/>
        <a:lstStyle/>
        <a:p>
          <a:endParaRPr lang="cs-CZ"/>
        </a:p>
      </dgm:t>
    </dgm:pt>
    <dgm:pt modelId="{6EB3838E-917A-4DCD-BDF5-F569544FEEF3}" type="sibTrans" cxnId="{C9F6C5D0-40E4-45CD-813D-3FFD520EC816}">
      <dgm:prSet/>
      <dgm:spPr/>
      <dgm:t>
        <a:bodyPr/>
        <a:lstStyle/>
        <a:p>
          <a:endParaRPr lang="cs-CZ"/>
        </a:p>
      </dgm:t>
    </dgm:pt>
    <dgm:pt modelId="{A3A9D5E3-9CF9-4602-980E-0B7A67D6BF0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</a:p>
      </dgm:t>
    </dgm:pt>
    <dgm:pt modelId="{F5BDD8D7-1218-4BA2-B4A7-5451DFC6146B}" type="parTrans" cxnId="{9361B0E8-1B56-412B-B5F6-867E5BCC7A47}">
      <dgm:prSet/>
      <dgm:spPr/>
      <dgm:t>
        <a:bodyPr/>
        <a:lstStyle/>
        <a:p>
          <a:endParaRPr lang="cs-CZ"/>
        </a:p>
      </dgm:t>
    </dgm:pt>
    <dgm:pt modelId="{18DE9D69-BE5E-4487-9F1E-9681F3D1E4AE}" type="sibTrans" cxnId="{9361B0E8-1B56-412B-B5F6-867E5BCC7A47}">
      <dgm:prSet/>
      <dgm:spPr/>
      <dgm:t>
        <a:bodyPr/>
        <a:lstStyle/>
        <a:p>
          <a:endParaRPr lang="cs-CZ"/>
        </a:p>
      </dgm:t>
    </dgm:pt>
    <dgm:pt modelId="{6D07187D-F41B-47D7-B074-C51B08C526F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7</a:t>
          </a:r>
          <a:endParaRPr lang="cs-CZ" dirty="0"/>
        </a:p>
      </dgm:t>
    </dgm:pt>
    <dgm:pt modelId="{F31CB532-ED0D-4D3D-A454-1201F9379415}" type="parTrans" cxnId="{3D66397C-DBDA-4086-A5EB-FA7813B71216}">
      <dgm:prSet/>
      <dgm:spPr/>
      <dgm:t>
        <a:bodyPr/>
        <a:lstStyle/>
        <a:p>
          <a:endParaRPr lang="cs-CZ"/>
        </a:p>
      </dgm:t>
    </dgm:pt>
    <dgm:pt modelId="{60E1F7E2-4A6D-4B3C-BA7E-747AD43249B1}" type="sibTrans" cxnId="{3D66397C-DBDA-4086-A5EB-FA7813B71216}">
      <dgm:prSet/>
      <dgm:spPr/>
      <dgm:t>
        <a:bodyPr/>
        <a:lstStyle/>
        <a:p>
          <a:endParaRPr lang="cs-CZ"/>
        </a:p>
      </dgm:t>
    </dgm:pt>
    <dgm:pt modelId="{F943A568-7439-4F9C-BC6C-D1795DAF8503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3</a:t>
          </a:r>
          <a:endParaRPr lang="cs-CZ" dirty="0"/>
        </a:p>
      </dgm:t>
    </dgm:pt>
    <dgm:pt modelId="{6271FA81-FEB6-46D3-9832-7AB5E490848F}" type="parTrans" cxnId="{93D5530E-6254-4ECB-996E-66CE98C62627}">
      <dgm:prSet/>
      <dgm:spPr/>
      <dgm:t>
        <a:bodyPr/>
        <a:lstStyle/>
        <a:p>
          <a:endParaRPr lang="cs-CZ"/>
        </a:p>
      </dgm:t>
    </dgm:pt>
    <dgm:pt modelId="{2AC7216E-B650-4011-B2DE-B97E439031D3}" type="sibTrans" cxnId="{93D5530E-6254-4ECB-996E-66CE98C62627}">
      <dgm:prSet/>
      <dgm:spPr/>
      <dgm:t>
        <a:bodyPr/>
        <a:lstStyle/>
        <a:p>
          <a:endParaRPr lang="cs-CZ"/>
        </a:p>
      </dgm:t>
    </dgm:pt>
    <dgm:pt modelId="{80A85213-3C24-4A7D-8B49-56054AFD2BB4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4</a:t>
          </a:r>
          <a:endParaRPr lang="cs-CZ" dirty="0"/>
        </a:p>
      </dgm:t>
    </dgm:pt>
    <dgm:pt modelId="{402ED766-D1B0-4582-8176-52FCFC86D752}" type="parTrans" cxnId="{352D0F4D-0EEE-4052-B82C-ABDC6695AAB1}">
      <dgm:prSet/>
      <dgm:spPr/>
      <dgm:t>
        <a:bodyPr/>
        <a:lstStyle/>
        <a:p>
          <a:endParaRPr lang="cs-CZ"/>
        </a:p>
      </dgm:t>
    </dgm:pt>
    <dgm:pt modelId="{B7E7DEF6-6220-49DA-9444-C98EF0F31279}" type="sibTrans" cxnId="{352D0F4D-0EEE-4052-B82C-ABDC6695AAB1}">
      <dgm:prSet/>
      <dgm:spPr/>
      <dgm:t>
        <a:bodyPr/>
        <a:lstStyle/>
        <a:p>
          <a:endParaRPr lang="cs-CZ"/>
        </a:p>
      </dgm:t>
    </dgm:pt>
    <dgm:pt modelId="{4F9D4F05-FA8C-42E3-9CA8-2995B6FCAA50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8</a:t>
          </a:r>
          <a:endParaRPr lang="cs-CZ" dirty="0"/>
        </a:p>
      </dgm:t>
    </dgm:pt>
    <dgm:pt modelId="{18F366DE-A8FC-4459-847C-2A88CC1957D1}" type="parTrans" cxnId="{FE800916-3BD2-4545-9BC5-13F6A49B864C}">
      <dgm:prSet/>
      <dgm:spPr/>
      <dgm:t>
        <a:bodyPr/>
        <a:lstStyle/>
        <a:p>
          <a:endParaRPr lang="cs-CZ"/>
        </a:p>
      </dgm:t>
    </dgm:pt>
    <dgm:pt modelId="{916F90C0-37BE-430C-B175-287DC27B54C1}" type="sibTrans" cxnId="{FE800916-3BD2-4545-9BC5-13F6A49B864C}">
      <dgm:prSet/>
      <dgm:spPr/>
      <dgm:t>
        <a:bodyPr/>
        <a:lstStyle/>
        <a:p>
          <a:endParaRPr lang="cs-CZ"/>
        </a:p>
      </dgm:t>
    </dgm:pt>
    <dgm:pt modelId="{CF6B883D-6D89-4F57-93AF-21EC578B4F1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9</a:t>
          </a:r>
          <a:endParaRPr lang="cs-CZ" dirty="0"/>
        </a:p>
      </dgm:t>
    </dgm:pt>
    <dgm:pt modelId="{16971893-3771-49AC-ADC1-6FF2D9092CF4}" type="parTrans" cxnId="{029F88C0-40FF-4C30-A959-591E2FB6248F}">
      <dgm:prSet/>
      <dgm:spPr/>
      <dgm:t>
        <a:bodyPr/>
        <a:lstStyle/>
        <a:p>
          <a:endParaRPr lang="cs-CZ"/>
        </a:p>
      </dgm:t>
    </dgm:pt>
    <dgm:pt modelId="{BD7152A8-A595-4216-BA75-86538ABA6E11}" type="sibTrans" cxnId="{029F88C0-40FF-4C30-A959-591E2FB6248F}">
      <dgm:prSet/>
      <dgm:spPr/>
      <dgm:t>
        <a:bodyPr/>
        <a:lstStyle/>
        <a:p>
          <a:endParaRPr lang="cs-CZ"/>
        </a:p>
      </dgm:t>
    </dgm:pt>
    <dgm:pt modelId="{93FD966E-0088-4A7B-A01F-CD842230DE0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1</a:t>
          </a:r>
          <a:endParaRPr lang="cs-CZ" dirty="0"/>
        </a:p>
      </dgm:t>
    </dgm:pt>
    <dgm:pt modelId="{FD167238-0713-43C5-94A9-356A68502F5C}" type="parTrans" cxnId="{E37A5E9A-44CE-4345-A12B-98A83A0D592D}">
      <dgm:prSet/>
      <dgm:spPr/>
      <dgm:t>
        <a:bodyPr/>
        <a:lstStyle/>
        <a:p>
          <a:endParaRPr lang="cs-CZ"/>
        </a:p>
      </dgm:t>
    </dgm:pt>
    <dgm:pt modelId="{5B7C04AB-17C7-4D3E-9954-92097243C779}" type="sibTrans" cxnId="{E37A5E9A-44CE-4345-A12B-98A83A0D592D}">
      <dgm:prSet/>
      <dgm:spPr/>
      <dgm:t>
        <a:bodyPr/>
        <a:lstStyle/>
        <a:p>
          <a:endParaRPr lang="cs-CZ"/>
        </a:p>
      </dgm:t>
    </dgm:pt>
    <dgm:pt modelId="{74A7BCB7-B906-4C87-B90F-1FE44F3D1382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2</a:t>
          </a:r>
          <a:endParaRPr lang="cs-CZ" dirty="0"/>
        </a:p>
      </dgm:t>
    </dgm:pt>
    <dgm:pt modelId="{D94E48D4-1674-4B94-A8EA-E13B5F210466}" type="parTrans" cxnId="{DD0B15F9-2F59-4046-84E0-208C7B4ACC8B}">
      <dgm:prSet/>
      <dgm:spPr/>
      <dgm:t>
        <a:bodyPr/>
        <a:lstStyle/>
        <a:p>
          <a:endParaRPr lang="cs-CZ"/>
        </a:p>
      </dgm:t>
    </dgm:pt>
    <dgm:pt modelId="{F7F3DBD2-7C8A-4D34-8B34-C5FEBFC8076D}" type="sibTrans" cxnId="{DD0B15F9-2F59-4046-84E0-208C7B4ACC8B}">
      <dgm:prSet/>
      <dgm:spPr/>
      <dgm:t>
        <a:bodyPr/>
        <a:lstStyle/>
        <a:p>
          <a:endParaRPr lang="cs-CZ"/>
        </a:p>
      </dgm:t>
    </dgm:pt>
    <dgm:pt modelId="{402E855A-792D-4542-BB03-28CE7F0C983D}" type="pres">
      <dgm:prSet presAssocID="{5DAFA227-306C-42E4-8131-152AD114FB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372FEE9-F681-48CC-88CB-3BAC378B2DE5}" type="pres">
      <dgm:prSet presAssocID="{B59D0A40-8AB5-4BFB-B08E-F4770C8331A2}" presName="hierRoot1" presStyleCnt="0"/>
      <dgm:spPr/>
    </dgm:pt>
    <dgm:pt modelId="{14CCD11D-D2AE-49C7-83D9-BD1E4F13A315}" type="pres">
      <dgm:prSet presAssocID="{B59D0A40-8AB5-4BFB-B08E-F4770C8331A2}" presName="composite" presStyleCnt="0"/>
      <dgm:spPr/>
    </dgm:pt>
    <dgm:pt modelId="{B4A9C8A5-3CA8-4F58-BDBD-FA9991746534}" type="pres">
      <dgm:prSet presAssocID="{B59D0A40-8AB5-4BFB-B08E-F4770C8331A2}" presName="image" presStyleLbl="node0" presStyleIdx="0" presStyleCnt="1"/>
      <dgm:spPr/>
    </dgm:pt>
    <dgm:pt modelId="{399F6F47-8155-4952-B3BC-226FE8483C69}" type="pres">
      <dgm:prSet presAssocID="{B59D0A40-8AB5-4BFB-B08E-F4770C8331A2}" presName="text" presStyleLbl="revTx" presStyleIdx="0" presStyleCnt="22" custLinFactNeighborX="-80587" custLinFactNeighborY="-1151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D2934F-3383-4162-A254-93F0CA383C7C}" type="pres">
      <dgm:prSet presAssocID="{B59D0A40-8AB5-4BFB-B08E-F4770C8331A2}" presName="hierChild2" presStyleCnt="0"/>
      <dgm:spPr/>
    </dgm:pt>
    <dgm:pt modelId="{2FD946E4-4441-4360-8523-A55E3EE6BECC}" type="pres">
      <dgm:prSet presAssocID="{BBB33BED-0205-4BEA-BF90-E9867D9C9EFB}" presName="Name10" presStyleLbl="parChTrans1D2" presStyleIdx="0" presStyleCnt="3"/>
      <dgm:spPr/>
      <dgm:t>
        <a:bodyPr/>
        <a:lstStyle/>
        <a:p>
          <a:endParaRPr lang="cs-CZ"/>
        </a:p>
      </dgm:t>
    </dgm:pt>
    <dgm:pt modelId="{BFB5DA61-1F85-47E6-AF2B-32D5A011CDCA}" type="pres">
      <dgm:prSet presAssocID="{33B1DE98-1825-448D-ABF6-84B5032C39E4}" presName="hierRoot2" presStyleCnt="0"/>
      <dgm:spPr/>
    </dgm:pt>
    <dgm:pt modelId="{B923746F-A3C2-472E-850F-CB8F4834DF12}" type="pres">
      <dgm:prSet presAssocID="{33B1DE98-1825-448D-ABF6-84B5032C39E4}" presName="composite2" presStyleCnt="0"/>
      <dgm:spPr/>
    </dgm:pt>
    <dgm:pt modelId="{95B3EB25-9469-42B0-84F4-8C1B05B146F1}" type="pres">
      <dgm:prSet presAssocID="{33B1DE98-1825-448D-ABF6-84B5032C39E4}" presName="image2" presStyleLbl="node2" presStyleIdx="0" presStyleCnt="3"/>
      <dgm:spPr/>
    </dgm:pt>
    <dgm:pt modelId="{05288DD8-AC04-4D26-B5F7-7DBD6475BF0B}" type="pres">
      <dgm:prSet presAssocID="{33B1DE98-1825-448D-ABF6-84B5032C39E4}" presName="text2" presStyleLbl="revTx" presStyleIdx="1" presStyleCnt="22" custLinFactNeighborX="-8828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3EC0B7-2E4D-4FAB-963B-DF2424962E8C}" type="pres">
      <dgm:prSet presAssocID="{33B1DE98-1825-448D-ABF6-84B5032C39E4}" presName="hierChild3" presStyleCnt="0"/>
      <dgm:spPr/>
    </dgm:pt>
    <dgm:pt modelId="{AC32FE40-FEA1-4DFB-A560-517478BC685F}" type="pres">
      <dgm:prSet presAssocID="{789E2946-01AB-4274-85F8-E10D8CC59383}" presName="Name17" presStyleLbl="parChTrans1D3" presStyleIdx="0" presStyleCnt="6"/>
      <dgm:spPr/>
      <dgm:t>
        <a:bodyPr/>
        <a:lstStyle/>
        <a:p>
          <a:endParaRPr lang="cs-CZ"/>
        </a:p>
      </dgm:t>
    </dgm:pt>
    <dgm:pt modelId="{5652B2A8-4FB4-4712-93EF-361B296967F6}" type="pres">
      <dgm:prSet presAssocID="{C33FA0BB-95B9-4048-9893-ADD7B78A0604}" presName="hierRoot3" presStyleCnt="0"/>
      <dgm:spPr/>
    </dgm:pt>
    <dgm:pt modelId="{B899C883-C3AC-4A6B-B21A-E2005CD7DB6B}" type="pres">
      <dgm:prSet presAssocID="{C33FA0BB-95B9-4048-9893-ADD7B78A0604}" presName="composite3" presStyleCnt="0"/>
      <dgm:spPr/>
    </dgm:pt>
    <dgm:pt modelId="{F3FC6A96-3AFB-4950-A45C-91BC7A87EE03}" type="pres">
      <dgm:prSet presAssocID="{C33FA0BB-95B9-4048-9893-ADD7B78A0604}" presName="image3" presStyleLbl="node3" presStyleIdx="0" presStyleCnt="6"/>
      <dgm:spPr/>
    </dgm:pt>
    <dgm:pt modelId="{A30482F9-13F8-47E9-B1C8-CC1B20DB41FA}" type="pres">
      <dgm:prSet presAssocID="{C33FA0BB-95B9-4048-9893-ADD7B78A0604}" presName="text3" presStyleLbl="revTx" presStyleIdx="2" presStyleCnt="22" custLinFactNeighborX="-797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D6C8D-F8D2-4AF1-A842-0DCD3BF39CE2}" type="pres">
      <dgm:prSet presAssocID="{C33FA0BB-95B9-4048-9893-ADD7B78A0604}" presName="hierChild4" presStyleCnt="0"/>
      <dgm:spPr/>
    </dgm:pt>
    <dgm:pt modelId="{99D7A6DB-D5FA-4D7C-840D-714763AEC325}" type="pres">
      <dgm:prSet presAssocID="{740D6137-AB50-45E4-8AC5-4583A9971DE3}" presName="Name23" presStyleLbl="parChTrans1D4" presStyleIdx="0" presStyleCnt="12"/>
      <dgm:spPr/>
      <dgm:t>
        <a:bodyPr/>
        <a:lstStyle/>
        <a:p>
          <a:endParaRPr lang="cs-CZ"/>
        </a:p>
      </dgm:t>
    </dgm:pt>
    <dgm:pt modelId="{858D3920-DFE7-4E51-89CC-31AD9E580C72}" type="pres">
      <dgm:prSet presAssocID="{375115A3-4B62-45BA-ABAA-7BAECB639876}" presName="hierRoot4" presStyleCnt="0"/>
      <dgm:spPr/>
    </dgm:pt>
    <dgm:pt modelId="{6FDA496B-D1E7-4A6A-ADC9-8E57DEFB4FD2}" type="pres">
      <dgm:prSet presAssocID="{375115A3-4B62-45BA-ABAA-7BAECB639876}" presName="composite4" presStyleCnt="0"/>
      <dgm:spPr/>
    </dgm:pt>
    <dgm:pt modelId="{C0F3094C-551C-4A9F-929E-2A9CAB6F84C9}" type="pres">
      <dgm:prSet presAssocID="{375115A3-4B62-45BA-ABAA-7BAECB639876}" presName="image4" presStyleLbl="node4" presStyleIdx="0" presStyleCnt="12"/>
      <dgm:spPr/>
    </dgm:pt>
    <dgm:pt modelId="{6239C2E0-9645-4BAE-98EB-E4F115087F17}" type="pres">
      <dgm:prSet presAssocID="{375115A3-4B62-45BA-ABAA-7BAECB639876}" presName="text4" presStyleLbl="revTx" presStyleIdx="3" presStyleCnt="22" custLinFactNeighborX="-64521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70E7CA-1FDC-41EE-B9E3-5ADEC5CF406D}" type="pres">
      <dgm:prSet presAssocID="{375115A3-4B62-45BA-ABAA-7BAECB639876}" presName="hierChild5" presStyleCnt="0"/>
      <dgm:spPr/>
    </dgm:pt>
    <dgm:pt modelId="{09C55378-6421-40AD-B168-8741F3D7A5B2}" type="pres">
      <dgm:prSet presAssocID="{54B006EB-3BA1-4BA4-8589-5F7640C49DDC}" presName="Name23" presStyleLbl="parChTrans1D4" presStyleIdx="1" presStyleCnt="12"/>
      <dgm:spPr/>
      <dgm:t>
        <a:bodyPr/>
        <a:lstStyle/>
        <a:p>
          <a:endParaRPr lang="cs-CZ"/>
        </a:p>
      </dgm:t>
    </dgm:pt>
    <dgm:pt modelId="{E8BABFFD-F346-4BB0-9CA9-249EFE67BE00}" type="pres">
      <dgm:prSet presAssocID="{BD145507-AD31-48D7-81B6-807A90481B7C}" presName="hierRoot4" presStyleCnt="0"/>
      <dgm:spPr/>
    </dgm:pt>
    <dgm:pt modelId="{D4552886-69F4-4A52-A386-1AD7622421A5}" type="pres">
      <dgm:prSet presAssocID="{BD145507-AD31-48D7-81B6-807A90481B7C}" presName="composite4" presStyleCnt="0"/>
      <dgm:spPr/>
    </dgm:pt>
    <dgm:pt modelId="{7DC4B235-0984-4F1A-BD39-CCB77FE6AAFD}" type="pres">
      <dgm:prSet presAssocID="{BD145507-AD31-48D7-81B6-807A90481B7C}" presName="image4" presStyleLbl="node4" presStyleIdx="1" presStyleCnt="12"/>
      <dgm:spPr/>
    </dgm:pt>
    <dgm:pt modelId="{B9E86151-9B00-4C58-9FDF-A6E999AD85F0}" type="pres">
      <dgm:prSet presAssocID="{BD145507-AD31-48D7-81B6-807A90481B7C}" presName="text4" presStyleLbl="revTx" presStyleIdx="4" presStyleCnt="22" custLinFactNeighborX="-94939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2FC3F7-C8CE-44D7-977F-100D7B629A9D}" type="pres">
      <dgm:prSet presAssocID="{BD145507-AD31-48D7-81B6-807A90481B7C}" presName="hierChild5" presStyleCnt="0"/>
      <dgm:spPr/>
    </dgm:pt>
    <dgm:pt modelId="{99E7BDB9-2628-458D-A920-C7D3E3F2BCD5}" type="pres">
      <dgm:prSet presAssocID="{A5E25CC7-38EA-45AC-BA90-A754DF7D2D82}" presName="Name17" presStyleLbl="parChTrans1D3" presStyleIdx="1" presStyleCnt="6"/>
      <dgm:spPr/>
      <dgm:t>
        <a:bodyPr/>
        <a:lstStyle/>
        <a:p>
          <a:endParaRPr lang="cs-CZ"/>
        </a:p>
      </dgm:t>
    </dgm:pt>
    <dgm:pt modelId="{E05AD5A2-47A6-434A-B5D5-AB19BB44DEAB}" type="pres">
      <dgm:prSet presAssocID="{C7F35248-62FB-4391-9C08-AE06262D9723}" presName="hierRoot3" presStyleCnt="0"/>
      <dgm:spPr/>
    </dgm:pt>
    <dgm:pt modelId="{3868845F-08BC-4094-964E-C374151F7FE8}" type="pres">
      <dgm:prSet presAssocID="{C7F35248-62FB-4391-9C08-AE06262D9723}" presName="composite3" presStyleCnt="0"/>
      <dgm:spPr/>
    </dgm:pt>
    <dgm:pt modelId="{40888E9D-0180-40F9-AA43-F955158B46B1}" type="pres">
      <dgm:prSet presAssocID="{C7F35248-62FB-4391-9C08-AE06262D9723}" presName="image3" presStyleLbl="node3" presStyleIdx="1" presStyleCnt="6"/>
      <dgm:spPr/>
    </dgm:pt>
    <dgm:pt modelId="{04B052CF-F8C1-452A-ACF4-B35C2FB249E1}" type="pres">
      <dgm:prSet presAssocID="{C7F35248-62FB-4391-9C08-AE06262D9723}" presName="text3" presStyleLbl="revTx" presStyleIdx="5" presStyleCnt="22" custLinFactNeighborX="-832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2A1785F-DEBE-4667-B59C-B4A1077E1E0D}" type="pres">
      <dgm:prSet presAssocID="{C7F35248-62FB-4391-9C08-AE06262D9723}" presName="hierChild4" presStyleCnt="0"/>
      <dgm:spPr/>
    </dgm:pt>
    <dgm:pt modelId="{2AA97300-705F-4FD4-AD34-BA80BAA4AD7F}" type="pres">
      <dgm:prSet presAssocID="{CC68465C-706D-4955-9637-3E0DC59D9C03}" presName="Name23" presStyleLbl="parChTrans1D4" presStyleIdx="2" presStyleCnt="12"/>
      <dgm:spPr/>
      <dgm:t>
        <a:bodyPr/>
        <a:lstStyle/>
        <a:p>
          <a:endParaRPr lang="cs-CZ"/>
        </a:p>
      </dgm:t>
    </dgm:pt>
    <dgm:pt modelId="{283B5386-B225-42C2-A29A-B9EB2D7978F3}" type="pres">
      <dgm:prSet presAssocID="{09D3A4DD-14C7-47C5-8412-1666D40F23AD}" presName="hierRoot4" presStyleCnt="0"/>
      <dgm:spPr/>
    </dgm:pt>
    <dgm:pt modelId="{91DD3F43-36B9-4970-AEC0-D59ADEC776D9}" type="pres">
      <dgm:prSet presAssocID="{09D3A4DD-14C7-47C5-8412-1666D40F23AD}" presName="composite4" presStyleCnt="0"/>
      <dgm:spPr/>
    </dgm:pt>
    <dgm:pt modelId="{795580E9-0505-455F-8340-1534BA86E196}" type="pres">
      <dgm:prSet presAssocID="{09D3A4DD-14C7-47C5-8412-1666D40F23AD}" presName="image4" presStyleLbl="node4" presStyleIdx="2" presStyleCnt="12"/>
      <dgm:spPr/>
    </dgm:pt>
    <dgm:pt modelId="{DF9F4AB1-4880-4068-8A22-96E7DCF7C673}" type="pres">
      <dgm:prSet presAssocID="{09D3A4DD-14C7-47C5-8412-1666D40F23AD}" presName="text4" presStyleLbl="revTx" presStyleIdx="6" presStyleCnt="22" custLinFactNeighborX="-72442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AB5BB5-9AEE-41CB-823A-0913BEDDA38C}" type="pres">
      <dgm:prSet presAssocID="{09D3A4DD-14C7-47C5-8412-1666D40F23AD}" presName="hierChild5" presStyleCnt="0"/>
      <dgm:spPr/>
    </dgm:pt>
    <dgm:pt modelId="{1699584A-D100-4B11-9DDC-2CD0F356F1BE}" type="pres">
      <dgm:prSet presAssocID="{923289E0-2971-4C4D-9ECF-9257DA56D155}" presName="Name23" presStyleLbl="parChTrans1D4" presStyleIdx="3" presStyleCnt="12"/>
      <dgm:spPr/>
      <dgm:t>
        <a:bodyPr/>
        <a:lstStyle/>
        <a:p>
          <a:endParaRPr lang="cs-CZ"/>
        </a:p>
      </dgm:t>
    </dgm:pt>
    <dgm:pt modelId="{16C542B2-CDB5-463E-A110-319BA17055D9}" type="pres">
      <dgm:prSet presAssocID="{5A9223AF-5F44-46DB-B81A-B35C1C392A5D}" presName="hierRoot4" presStyleCnt="0"/>
      <dgm:spPr/>
    </dgm:pt>
    <dgm:pt modelId="{8528300B-E67A-405A-A93A-30010ACBDA28}" type="pres">
      <dgm:prSet presAssocID="{5A9223AF-5F44-46DB-B81A-B35C1C392A5D}" presName="composite4" presStyleCnt="0"/>
      <dgm:spPr/>
    </dgm:pt>
    <dgm:pt modelId="{C3CE178F-3C2D-4E35-B64E-7A47B03D1092}" type="pres">
      <dgm:prSet presAssocID="{5A9223AF-5F44-46DB-B81A-B35C1C392A5D}" presName="image4" presStyleLbl="node4" presStyleIdx="3" presStyleCnt="12"/>
      <dgm:spPr/>
    </dgm:pt>
    <dgm:pt modelId="{69D5C5A1-0973-46B3-B1A5-BE77A21EF2F3}" type="pres">
      <dgm:prSet presAssocID="{5A9223AF-5F44-46DB-B81A-B35C1C392A5D}" presName="text4" presStyleLbl="revTx" presStyleIdx="7" presStyleCnt="22" custLinFactNeighborX="-7931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81A5493-2610-4A27-9595-6B5E0B95E0B5}" type="pres">
      <dgm:prSet presAssocID="{5A9223AF-5F44-46DB-B81A-B35C1C392A5D}" presName="hierChild5" presStyleCnt="0"/>
      <dgm:spPr/>
    </dgm:pt>
    <dgm:pt modelId="{96F1E02F-2D32-4CBF-933F-13B849933ADC}" type="pres">
      <dgm:prSet presAssocID="{AD2B5811-45D5-42AF-BC55-6B233BB3D0C6}" presName="Name10" presStyleLbl="parChTrans1D2" presStyleIdx="1" presStyleCnt="3"/>
      <dgm:spPr/>
      <dgm:t>
        <a:bodyPr/>
        <a:lstStyle/>
        <a:p>
          <a:endParaRPr lang="cs-CZ"/>
        </a:p>
      </dgm:t>
    </dgm:pt>
    <dgm:pt modelId="{442E72A7-96D2-4714-AB3D-7ACFE6BD5B35}" type="pres">
      <dgm:prSet presAssocID="{AF37A1F9-3300-4D5A-BA27-4BE1C1BD3DC6}" presName="hierRoot2" presStyleCnt="0"/>
      <dgm:spPr/>
    </dgm:pt>
    <dgm:pt modelId="{C759FABD-EF5E-4016-AB8B-6D5F90FD638E}" type="pres">
      <dgm:prSet presAssocID="{AF37A1F9-3300-4D5A-BA27-4BE1C1BD3DC6}" presName="composite2" presStyleCnt="0"/>
      <dgm:spPr/>
    </dgm:pt>
    <dgm:pt modelId="{AF147285-BA7B-4F52-AAE2-11051D45A019}" type="pres">
      <dgm:prSet presAssocID="{AF37A1F9-3300-4D5A-BA27-4BE1C1BD3DC6}" presName="image2" presStyleLbl="node2" presStyleIdx="1" presStyleCnt="3"/>
      <dgm:spPr/>
    </dgm:pt>
    <dgm:pt modelId="{8DEDBFFB-088B-46EF-A601-867B0ADA4E51}" type="pres">
      <dgm:prSet presAssocID="{AF37A1F9-3300-4D5A-BA27-4BE1C1BD3DC6}" presName="text2" presStyleLbl="revTx" presStyleIdx="8" presStyleCnt="22" custLinFactNeighborX="-8058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A321B0-3F3A-4901-88F2-FAEC52D69912}" type="pres">
      <dgm:prSet presAssocID="{AF37A1F9-3300-4D5A-BA27-4BE1C1BD3DC6}" presName="hierChild3" presStyleCnt="0"/>
      <dgm:spPr/>
    </dgm:pt>
    <dgm:pt modelId="{96B445B9-A66E-43E9-A20E-62297749AF8D}" type="pres">
      <dgm:prSet presAssocID="{9D1D9C34-B965-4A3A-AA00-2B97924A4E33}" presName="Name17" presStyleLbl="parChTrans1D3" presStyleIdx="2" presStyleCnt="6"/>
      <dgm:spPr/>
      <dgm:t>
        <a:bodyPr/>
        <a:lstStyle/>
        <a:p>
          <a:endParaRPr lang="cs-CZ"/>
        </a:p>
      </dgm:t>
    </dgm:pt>
    <dgm:pt modelId="{E75FBC6C-2587-4B78-96B1-1ED424C7B178}" type="pres">
      <dgm:prSet presAssocID="{E91D6875-DB72-4481-BC16-A34F0C4C3397}" presName="hierRoot3" presStyleCnt="0"/>
      <dgm:spPr/>
    </dgm:pt>
    <dgm:pt modelId="{122B7029-329D-4EDE-9A0A-EA2E48844D80}" type="pres">
      <dgm:prSet presAssocID="{E91D6875-DB72-4481-BC16-A34F0C4C3397}" presName="composite3" presStyleCnt="0"/>
      <dgm:spPr/>
    </dgm:pt>
    <dgm:pt modelId="{28D431E8-9BA6-4F4F-B4A3-F26802D69A83}" type="pres">
      <dgm:prSet presAssocID="{E91D6875-DB72-4481-BC16-A34F0C4C3397}" presName="image3" presStyleLbl="node3" presStyleIdx="2" presStyleCnt="6"/>
      <dgm:spPr/>
    </dgm:pt>
    <dgm:pt modelId="{988B7396-A5F2-4DF0-B2D5-40E5920232C6}" type="pres">
      <dgm:prSet presAssocID="{E91D6875-DB72-4481-BC16-A34F0C4C3397}" presName="text3" presStyleLbl="revTx" presStyleIdx="9" presStyleCnt="22" custLinFactNeighborX="-692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BB6964-92BD-479D-8C58-D3B4ACA939DD}" type="pres">
      <dgm:prSet presAssocID="{E91D6875-DB72-4481-BC16-A34F0C4C3397}" presName="hierChild4" presStyleCnt="0"/>
      <dgm:spPr/>
    </dgm:pt>
    <dgm:pt modelId="{A424B128-5FEA-477B-8731-E84F955288F4}" type="pres">
      <dgm:prSet presAssocID="{F5BDD8D7-1218-4BA2-B4A7-5451DFC6146B}" presName="Name23" presStyleLbl="parChTrans1D4" presStyleIdx="4" presStyleCnt="12"/>
      <dgm:spPr/>
      <dgm:t>
        <a:bodyPr/>
        <a:lstStyle/>
        <a:p>
          <a:endParaRPr lang="cs-CZ"/>
        </a:p>
      </dgm:t>
    </dgm:pt>
    <dgm:pt modelId="{168EF41B-0531-43AC-86CB-77A5B34D023D}" type="pres">
      <dgm:prSet presAssocID="{A3A9D5E3-9CF9-4602-980E-0B7A67D6BF0A}" presName="hierRoot4" presStyleCnt="0"/>
      <dgm:spPr/>
    </dgm:pt>
    <dgm:pt modelId="{8B89226E-F4A4-4316-AB67-49130DB97EE3}" type="pres">
      <dgm:prSet presAssocID="{A3A9D5E3-9CF9-4602-980E-0B7A67D6BF0A}" presName="composite4" presStyleCnt="0"/>
      <dgm:spPr/>
    </dgm:pt>
    <dgm:pt modelId="{267B7E2F-93E2-46F4-8F38-CE69AF916D23}" type="pres">
      <dgm:prSet presAssocID="{A3A9D5E3-9CF9-4602-980E-0B7A67D6BF0A}" presName="image4" presStyleLbl="node4" presStyleIdx="4" presStyleCnt="12"/>
      <dgm:spPr/>
    </dgm:pt>
    <dgm:pt modelId="{B9B57D4C-5CC7-4BC3-93A7-3D7E0D7725BB}" type="pres">
      <dgm:prSet presAssocID="{A3A9D5E3-9CF9-4602-980E-0B7A67D6BF0A}" presName="text4" presStyleLbl="revTx" presStyleIdx="10" presStyleCnt="22" custLinFactNeighborX="-7150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DE54BB-F755-48C4-ABA3-A7E48E6DE23C}" type="pres">
      <dgm:prSet presAssocID="{A3A9D5E3-9CF9-4602-980E-0B7A67D6BF0A}" presName="hierChild5" presStyleCnt="0"/>
      <dgm:spPr/>
    </dgm:pt>
    <dgm:pt modelId="{73BAAC17-ACE9-45FB-97AB-C90210D77B93}" type="pres">
      <dgm:prSet presAssocID="{F31CB532-ED0D-4D3D-A454-1201F9379415}" presName="Name23" presStyleLbl="parChTrans1D4" presStyleIdx="5" presStyleCnt="12"/>
      <dgm:spPr/>
      <dgm:t>
        <a:bodyPr/>
        <a:lstStyle/>
        <a:p>
          <a:endParaRPr lang="cs-CZ"/>
        </a:p>
      </dgm:t>
    </dgm:pt>
    <dgm:pt modelId="{90CF3D37-F9BD-438E-935A-26B49BD17547}" type="pres">
      <dgm:prSet presAssocID="{6D07187D-F41B-47D7-B074-C51B08C526FF}" presName="hierRoot4" presStyleCnt="0"/>
      <dgm:spPr/>
    </dgm:pt>
    <dgm:pt modelId="{58DB6D89-323E-4926-B290-AD19C2A1C223}" type="pres">
      <dgm:prSet presAssocID="{6D07187D-F41B-47D7-B074-C51B08C526FF}" presName="composite4" presStyleCnt="0"/>
      <dgm:spPr/>
    </dgm:pt>
    <dgm:pt modelId="{10ECC7B0-ADDC-42C0-9697-6A465BD70B33}" type="pres">
      <dgm:prSet presAssocID="{6D07187D-F41B-47D7-B074-C51B08C526FF}" presName="image4" presStyleLbl="node4" presStyleIdx="5" presStyleCnt="12"/>
      <dgm:spPr/>
    </dgm:pt>
    <dgm:pt modelId="{0A6EAD6A-5162-4542-9069-C9BE5466C878}" type="pres">
      <dgm:prSet presAssocID="{6D07187D-F41B-47D7-B074-C51B08C526FF}" presName="text4" presStyleLbl="revTx" presStyleIdx="11" presStyleCnt="22" custLinFactNeighborX="-82811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3726621-F111-4410-AE26-F091A8C7BB1C}" type="pres">
      <dgm:prSet presAssocID="{6D07187D-F41B-47D7-B074-C51B08C526FF}" presName="hierChild5" presStyleCnt="0"/>
      <dgm:spPr/>
    </dgm:pt>
    <dgm:pt modelId="{64796C8B-DA0E-47BB-A002-0885CAD381B7}" type="pres">
      <dgm:prSet presAssocID="{619F0311-C62A-4B5D-A2EE-354239E03DE1}" presName="Name17" presStyleLbl="parChTrans1D3" presStyleIdx="3" presStyleCnt="6"/>
      <dgm:spPr/>
      <dgm:t>
        <a:bodyPr/>
        <a:lstStyle/>
        <a:p>
          <a:endParaRPr lang="cs-CZ"/>
        </a:p>
      </dgm:t>
    </dgm:pt>
    <dgm:pt modelId="{5F419E2A-48F5-4D4B-9C6B-F30F7AB6BFDC}" type="pres">
      <dgm:prSet presAssocID="{93FF5F3B-DCDB-4BD1-94EB-C6411EC0A296}" presName="hierRoot3" presStyleCnt="0"/>
      <dgm:spPr/>
    </dgm:pt>
    <dgm:pt modelId="{FB4C0EA3-397A-43EC-A4B4-E4473601BE8C}" type="pres">
      <dgm:prSet presAssocID="{93FF5F3B-DCDB-4BD1-94EB-C6411EC0A296}" presName="composite3" presStyleCnt="0"/>
      <dgm:spPr/>
    </dgm:pt>
    <dgm:pt modelId="{04E5AB23-C69B-4810-8E2A-46793BE5043F}" type="pres">
      <dgm:prSet presAssocID="{93FF5F3B-DCDB-4BD1-94EB-C6411EC0A296}" presName="image3" presStyleLbl="node3" presStyleIdx="3" presStyleCnt="6"/>
      <dgm:spPr/>
    </dgm:pt>
    <dgm:pt modelId="{F5014979-E6EF-4AA3-AA53-0694216C21F6}" type="pres">
      <dgm:prSet presAssocID="{93FF5F3B-DCDB-4BD1-94EB-C6411EC0A296}" presName="text3" presStyleLbl="revTx" presStyleIdx="12" presStyleCnt="22" custLinFactNeighborX="-87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2DD74F-6825-4DF0-BA8D-D5063EB772AE}" type="pres">
      <dgm:prSet presAssocID="{93FF5F3B-DCDB-4BD1-94EB-C6411EC0A296}" presName="hierChild4" presStyleCnt="0"/>
      <dgm:spPr/>
    </dgm:pt>
    <dgm:pt modelId="{FE101C3F-61EA-4984-BA92-01871E161372}" type="pres">
      <dgm:prSet presAssocID="{6271FA81-FEB6-46D3-9832-7AB5E490848F}" presName="Name23" presStyleLbl="parChTrans1D4" presStyleIdx="6" presStyleCnt="12"/>
      <dgm:spPr/>
      <dgm:t>
        <a:bodyPr/>
        <a:lstStyle/>
        <a:p>
          <a:endParaRPr lang="cs-CZ"/>
        </a:p>
      </dgm:t>
    </dgm:pt>
    <dgm:pt modelId="{337C60F9-CF02-4F2F-A3E0-0B5BFE349F50}" type="pres">
      <dgm:prSet presAssocID="{F943A568-7439-4F9C-BC6C-D1795DAF8503}" presName="hierRoot4" presStyleCnt="0"/>
      <dgm:spPr/>
    </dgm:pt>
    <dgm:pt modelId="{374C4272-3269-4B48-A32D-84ABA0A0B098}" type="pres">
      <dgm:prSet presAssocID="{F943A568-7439-4F9C-BC6C-D1795DAF8503}" presName="composite4" presStyleCnt="0"/>
      <dgm:spPr/>
    </dgm:pt>
    <dgm:pt modelId="{0FE83551-3CF0-4344-9D2F-364020BDDE0F}" type="pres">
      <dgm:prSet presAssocID="{F943A568-7439-4F9C-BC6C-D1795DAF8503}" presName="image4" presStyleLbl="node4" presStyleIdx="6" presStyleCnt="12"/>
      <dgm:spPr/>
    </dgm:pt>
    <dgm:pt modelId="{5E2EE021-62BF-4FDD-B896-523A0AD56295}" type="pres">
      <dgm:prSet presAssocID="{F943A568-7439-4F9C-BC6C-D1795DAF8503}" presName="text4" presStyleLbl="revTx" presStyleIdx="13" presStyleCnt="22" custLinFactNeighborX="-79428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7D374D-3781-4800-BF12-DAE05BE538D3}" type="pres">
      <dgm:prSet presAssocID="{F943A568-7439-4F9C-BC6C-D1795DAF8503}" presName="hierChild5" presStyleCnt="0"/>
      <dgm:spPr/>
    </dgm:pt>
    <dgm:pt modelId="{651B1593-93AC-4C3D-AB54-DC264ADB00BE}" type="pres">
      <dgm:prSet presAssocID="{402ED766-D1B0-4582-8176-52FCFC86D752}" presName="Name23" presStyleLbl="parChTrans1D4" presStyleIdx="7" presStyleCnt="12"/>
      <dgm:spPr/>
      <dgm:t>
        <a:bodyPr/>
        <a:lstStyle/>
        <a:p>
          <a:endParaRPr lang="cs-CZ"/>
        </a:p>
      </dgm:t>
    </dgm:pt>
    <dgm:pt modelId="{6C5CCA35-62C8-40E1-B8F7-49D67AC34638}" type="pres">
      <dgm:prSet presAssocID="{80A85213-3C24-4A7D-8B49-56054AFD2BB4}" presName="hierRoot4" presStyleCnt="0"/>
      <dgm:spPr/>
    </dgm:pt>
    <dgm:pt modelId="{E9838797-7F03-410E-81EC-90EE4D94896F}" type="pres">
      <dgm:prSet presAssocID="{80A85213-3C24-4A7D-8B49-56054AFD2BB4}" presName="composite4" presStyleCnt="0"/>
      <dgm:spPr/>
    </dgm:pt>
    <dgm:pt modelId="{B72ED91D-8FF7-4E14-9533-661E3E8ED6AB}" type="pres">
      <dgm:prSet presAssocID="{80A85213-3C24-4A7D-8B49-56054AFD2BB4}" presName="image4" presStyleLbl="node4" presStyleIdx="7" presStyleCnt="12"/>
      <dgm:spPr/>
    </dgm:pt>
    <dgm:pt modelId="{F240BE4C-A7CF-458F-BCF5-BA016DB4327B}" type="pres">
      <dgm:prSet presAssocID="{80A85213-3C24-4A7D-8B49-56054AFD2BB4}" presName="text4" presStyleLbl="revTx" presStyleIdx="14" presStyleCnt="22" custAng="0" custLinFactNeighborX="-83558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E8DCE5-8C95-42B6-B880-9ED36A165314}" type="pres">
      <dgm:prSet presAssocID="{80A85213-3C24-4A7D-8B49-56054AFD2BB4}" presName="hierChild5" presStyleCnt="0"/>
      <dgm:spPr/>
    </dgm:pt>
    <dgm:pt modelId="{F84C9ADC-5A49-46FA-A028-B47A4AF5E41D}" type="pres">
      <dgm:prSet presAssocID="{2C44581A-6EC6-4F6F-A0E2-C7939EAD890B}" presName="Name10" presStyleLbl="parChTrans1D2" presStyleIdx="2" presStyleCnt="3"/>
      <dgm:spPr/>
      <dgm:t>
        <a:bodyPr/>
        <a:lstStyle/>
        <a:p>
          <a:endParaRPr lang="cs-CZ"/>
        </a:p>
      </dgm:t>
    </dgm:pt>
    <dgm:pt modelId="{F0CBADBD-2B8E-46EA-BBDA-46078BE783DD}" type="pres">
      <dgm:prSet presAssocID="{022B891B-A0CB-4B13-B125-823800B2358A}" presName="hierRoot2" presStyleCnt="0"/>
      <dgm:spPr/>
    </dgm:pt>
    <dgm:pt modelId="{06CED8BD-9F22-41ED-87E8-799563980FC2}" type="pres">
      <dgm:prSet presAssocID="{022B891B-A0CB-4B13-B125-823800B2358A}" presName="composite2" presStyleCnt="0"/>
      <dgm:spPr/>
    </dgm:pt>
    <dgm:pt modelId="{EFC14B33-63C5-45E0-86E3-7B9474350EC8}" type="pres">
      <dgm:prSet presAssocID="{022B891B-A0CB-4B13-B125-823800B2358A}" presName="image2" presStyleLbl="node2" presStyleIdx="2" presStyleCnt="3"/>
      <dgm:spPr/>
    </dgm:pt>
    <dgm:pt modelId="{1D2C987C-21F5-4CE7-A185-886E0D9BB335}" type="pres">
      <dgm:prSet presAssocID="{022B891B-A0CB-4B13-B125-823800B2358A}" presName="text2" presStyleLbl="revTx" presStyleIdx="15" presStyleCnt="22" custLinFactNeighborX="-8314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523661-0ACC-46E8-B3F0-4F471111CF13}" type="pres">
      <dgm:prSet presAssocID="{022B891B-A0CB-4B13-B125-823800B2358A}" presName="hierChild3" presStyleCnt="0"/>
      <dgm:spPr/>
    </dgm:pt>
    <dgm:pt modelId="{EC71BC07-7AA8-43A4-886A-D20AC5EADAF4}" type="pres">
      <dgm:prSet presAssocID="{2B5B1517-748D-4BC4-B628-C43FD3F3147B}" presName="Name17" presStyleLbl="parChTrans1D3" presStyleIdx="4" presStyleCnt="6"/>
      <dgm:spPr/>
      <dgm:t>
        <a:bodyPr/>
        <a:lstStyle/>
        <a:p>
          <a:endParaRPr lang="cs-CZ"/>
        </a:p>
      </dgm:t>
    </dgm:pt>
    <dgm:pt modelId="{B7B69A36-24C9-482B-A447-E6A806BC2648}" type="pres">
      <dgm:prSet presAssocID="{C8F377CC-28D0-41DD-ACC9-301871C0C5D8}" presName="hierRoot3" presStyleCnt="0"/>
      <dgm:spPr/>
    </dgm:pt>
    <dgm:pt modelId="{25FADC1D-4C12-4D10-9DB2-7D7338C5AF46}" type="pres">
      <dgm:prSet presAssocID="{C8F377CC-28D0-41DD-ACC9-301871C0C5D8}" presName="composite3" presStyleCnt="0"/>
      <dgm:spPr/>
    </dgm:pt>
    <dgm:pt modelId="{FDF07786-6527-4E9F-8FE8-652C047C578A}" type="pres">
      <dgm:prSet presAssocID="{C8F377CC-28D0-41DD-ACC9-301871C0C5D8}" presName="image3" presStyleLbl="node3" presStyleIdx="4" presStyleCnt="6"/>
      <dgm:spPr/>
    </dgm:pt>
    <dgm:pt modelId="{9405E1B4-D9AE-454C-B703-C7216798E903}" type="pres">
      <dgm:prSet presAssocID="{C8F377CC-28D0-41DD-ACC9-301871C0C5D8}" presName="text3" presStyleLbl="revTx" presStyleIdx="16" presStyleCnt="22" custLinFactNeighborX="-7184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78951E-9A13-4E20-96E8-C5787F29C255}" type="pres">
      <dgm:prSet presAssocID="{C8F377CC-28D0-41DD-ACC9-301871C0C5D8}" presName="hierChild4" presStyleCnt="0"/>
      <dgm:spPr/>
    </dgm:pt>
    <dgm:pt modelId="{14A64380-745A-496D-9491-CC9DF2134917}" type="pres">
      <dgm:prSet presAssocID="{18F366DE-A8FC-4459-847C-2A88CC1957D1}" presName="Name23" presStyleLbl="parChTrans1D4" presStyleIdx="8" presStyleCnt="12"/>
      <dgm:spPr/>
      <dgm:t>
        <a:bodyPr/>
        <a:lstStyle/>
        <a:p>
          <a:endParaRPr lang="cs-CZ"/>
        </a:p>
      </dgm:t>
    </dgm:pt>
    <dgm:pt modelId="{281032DF-FB1E-42A7-A3B9-BE81D644B7EC}" type="pres">
      <dgm:prSet presAssocID="{4F9D4F05-FA8C-42E3-9CA8-2995B6FCAA50}" presName="hierRoot4" presStyleCnt="0"/>
      <dgm:spPr/>
    </dgm:pt>
    <dgm:pt modelId="{8F51ACCA-2C09-4BEB-9EF9-C8D6B52AE045}" type="pres">
      <dgm:prSet presAssocID="{4F9D4F05-FA8C-42E3-9CA8-2995B6FCAA50}" presName="composite4" presStyleCnt="0"/>
      <dgm:spPr/>
    </dgm:pt>
    <dgm:pt modelId="{5F59CA53-DCF0-4882-890C-A1327F999A2A}" type="pres">
      <dgm:prSet presAssocID="{4F9D4F05-FA8C-42E3-9CA8-2995B6FCAA50}" presName="image4" presStyleLbl="node4" presStyleIdx="8" presStyleCnt="12"/>
      <dgm:spPr/>
    </dgm:pt>
    <dgm:pt modelId="{D00DCFD6-D221-439E-AE9F-ED0256CD2F14}" type="pres">
      <dgm:prSet presAssocID="{4F9D4F05-FA8C-42E3-9CA8-2995B6FCAA50}" presName="text4" presStyleLbl="revTx" presStyleIdx="17" presStyleCnt="22" custLinFactNeighborX="-7574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A134A5-D00A-434A-BC49-B49A82BD8D8D}" type="pres">
      <dgm:prSet presAssocID="{4F9D4F05-FA8C-42E3-9CA8-2995B6FCAA50}" presName="hierChild5" presStyleCnt="0"/>
      <dgm:spPr/>
    </dgm:pt>
    <dgm:pt modelId="{26ABEFA7-8684-4B6E-A241-786319366FC7}" type="pres">
      <dgm:prSet presAssocID="{16971893-3771-49AC-ADC1-6FF2D9092CF4}" presName="Name23" presStyleLbl="parChTrans1D4" presStyleIdx="9" presStyleCnt="12"/>
      <dgm:spPr/>
      <dgm:t>
        <a:bodyPr/>
        <a:lstStyle/>
        <a:p>
          <a:endParaRPr lang="cs-CZ"/>
        </a:p>
      </dgm:t>
    </dgm:pt>
    <dgm:pt modelId="{22C4767B-2552-4F14-9205-73F8A8FFCB77}" type="pres">
      <dgm:prSet presAssocID="{CF6B883D-6D89-4F57-93AF-21EC578B4F1F}" presName="hierRoot4" presStyleCnt="0"/>
      <dgm:spPr/>
    </dgm:pt>
    <dgm:pt modelId="{397F650E-ED60-4D4B-8CFE-5262675BA46D}" type="pres">
      <dgm:prSet presAssocID="{CF6B883D-6D89-4F57-93AF-21EC578B4F1F}" presName="composite4" presStyleCnt="0"/>
      <dgm:spPr/>
    </dgm:pt>
    <dgm:pt modelId="{418DA9C6-31A8-4FF1-8660-3DA2D0DEE3BE}" type="pres">
      <dgm:prSet presAssocID="{CF6B883D-6D89-4F57-93AF-21EC578B4F1F}" presName="image4" presStyleLbl="node4" presStyleIdx="9" presStyleCnt="12"/>
      <dgm:spPr/>
    </dgm:pt>
    <dgm:pt modelId="{CBAB65A1-5573-4FAB-A990-713A9F5E8A9D}" type="pres">
      <dgm:prSet presAssocID="{CF6B883D-6D89-4F57-93AF-21EC578B4F1F}" presName="text4" presStyleLbl="revTx" presStyleIdx="18" presStyleCnt="22" custAng="0" custLinFactNeighborX="-87050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915410-2220-449A-A72E-106BD7A18A69}" type="pres">
      <dgm:prSet presAssocID="{CF6B883D-6D89-4F57-93AF-21EC578B4F1F}" presName="hierChild5" presStyleCnt="0"/>
      <dgm:spPr/>
    </dgm:pt>
    <dgm:pt modelId="{DEA8148F-0F5B-44CB-99A4-364B81A28186}" type="pres">
      <dgm:prSet presAssocID="{47801AF1-1AF0-4B08-8672-2A44E7F0E5D4}" presName="Name17" presStyleLbl="parChTrans1D3" presStyleIdx="5" presStyleCnt="6"/>
      <dgm:spPr/>
      <dgm:t>
        <a:bodyPr/>
        <a:lstStyle/>
        <a:p>
          <a:endParaRPr lang="cs-CZ"/>
        </a:p>
      </dgm:t>
    </dgm:pt>
    <dgm:pt modelId="{5DA3CC22-BB94-4415-88A7-7D76168A5574}" type="pres">
      <dgm:prSet presAssocID="{CB8EF664-3419-4BBA-B893-97D6FD49A4C5}" presName="hierRoot3" presStyleCnt="0"/>
      <dgm:spPr/>
    </dgm:pt>
    <dgm:pt modelId="{46E3BE5B-CF2A-42FE-8CA9-4C0F005CFE40}" type="pres">
      <dgm:prSet presAssocID="{CB8EF664-3419-4BBA-B893-97D6FD49A4C5}" presName="composite3" presStyleCnt="0"/>
      <dgm:spPr/>
    </dgm:pt>
    <dgm:pt modelId="{3144EB80-7630-4406-B2F3-3C56A35F86F7}" type="pres">
      <dgm:prSet presAssocID="{CB8EF664-3419-4BBA-B893-97D6FD49A4C5}" presName="image3" presStyleLbl="node3" presStyleIdx="5" presStyleCnt="6"/>
      <dgm:spPr/>
    </dgm:pt>
    <dgm:pt modelId="{27570AE5-A87B-4CA7-888B-E4914A2CDB2E}" type="pres">
      <dgm:prSet presAssocID="{CB8EF664-3419-4BBA-B893-97D6FD49A4C5}" presName="text3" presStyleLbl="revTx" presStyleIdx="19" presStyleCnt="22" custLinFactNeighborX="-7533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5282BC-71B8-4311-BD0B-58CBEBE75F77}" type="pres">
      <dgm:prSet presAssocID="{CB8EF664-3419-4BBA-B893-97D6FD49A4C5}" presName="hierChild4" presStyleCnt="0"/>
      <dgm:spPr/>
    </dgm:pt>
    <dgm:pt modelId="{CB7BA9A3-DABE-4EC9-A9B3-B6C611DCBA40}" type="pres">
      <dgm:prSet presAssocID="{FD167238-0713-43C5-94A9-356A68502F5C}" presName="Name23" presStyleLbl="parChTrans1D4" presStyleIdx="10" presStyleCnt="12"/>
      <dgm:spPr/>
      <dgm:t>
        <a:bodyPr/>
        <a:lstStyle/>
        <a:p>
          <a:endParaRPr lang="cs-CZ"/>
        </a:p>
      </dgm:t>
    </dgm:pt>
    <dgm:pt modelId="{BC5F5C51-1FF8-4878-A2D2-4E35A9F6C89E}" type="pres">
      <dgm:prSet presAssocID="{93FD966E-0088-4A7B-A01F-CD842230DE0F}" presName="hierRoot4" presStyleCnt="0"/>
      <dgm:spPr/>
    </dgm:pt>
    <dgm:pt modelId="{4579C047-253F-4424-AA84-8DC2BE1C32E5}" type="pres">
      <dgm:prSet presAssocID="{93FD966E-0088-4A7B-A01F-CD842230DE0F}" presName="composite4" presStyleCnt="0"/>
      <dgm:spPr/>
    </dgm:pt>
    <dgm:pt modelId="{7273296E-6081-4538-831B-DDECFE80CE8D}" type="pres">
      <dgm:prSet presAssocID="{93FD966E-0088-4A7B-A01F-CD842230DE0F}" presName="image4" presStyleLbl="node4" presStyleIdx="10" presStyleCnt="12"/>
      <dgm:spPr/>
    </dgm:pt>
    <dgm:pt modelId="{B6724A56-6042-4DF5-AA5B-8CEB7B0CE4A7}" type="pres">
      <dgm:prSet presAssocID="{93FD966E-0088-4A7B-A01F-CD842230DE0F}" presName="text4" presStyleLbl="revTx" presStyleIdx="20" presStyleCnt="22" custLinFactNeighborX="-79240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13B66F-906C-4DCD-8231-CFB64665504F}" type="pres">
      <dgm:prSet presAssocID="{93FD966E-0088-4A7B-A01F-CD842230DE0F}" presName="hierChild5" presStyleCnt="0"/>
      <dgm:spPr/>
    </dgm:pt>
    <dgm:pt modelId="{41905F32-44A5-44BF-A0B9-3AFDA8605E95}" type="pres">
      <dgm:prSet presAssocID="{D94E48D4-1674-4B94-A8EA-E13B5F210466}" presName="Name23" presStyleLbl="parChTrans1D4" presStyleIdx="11" presStyleCnt="12"/>
      <dgm:spPr/>
      <dgm:t>
        <a:bodyPr/>
        <a:lstStyle/>
        <a:p>
          <a:endParaRPr lang="cs-CZ"/>
        </a:p>
      </dgm:t>
    </dgm:pt>
    <dgm:pt modelId="{4FDBCCE5-855B-4A4F-9EB1-2CF7D3232515}" type="pres">
      <dgm:prSet presAssocID="{74A7BCB7-B906-4C87-B90F-1FE44F3D1382}" presName="hierRoot4" presStyleCnt="0"/>
      <dgm:spPr/>
    </dgm:pt>
    <dgm:pt modelId="{AE97F954-8B4F-4198-BB7B-164BABB6F41C}" type="pres">
      <dgm:prSet presAssocID="{74A7BCB7-B906-4C87-B90F-1FE44F3D1382}" presName="composite4" presStyleCnt="0"/>
      <dgm:spPr/>
    </dgm:pt>
    <dgm:pt modelId="{157C4F25-2F3B-486D-9F4D-73A719CEB25F}" type="pres">
      <dgm:prSet presAssocID="{74A7BCB7-B906-4C87-B90F-1FE44F3D1382}" presName="image4" presStyleLbl="node4" presStyleIdx="11" presStyleCnt="12"/>
      <dgm:spPr/>
    </dgm:pt>
    <dgm:pt modelId="{87D947FA-F2DF-42B4-934E-B84DD91F33EF}" type="pres">
      <dgm:prSet presAssocID="{74A7BCB7-B906-4C87-B90F-1FE44F3D1382}" presName="text4" presStyleLbl="revTx" presStyleIdx="21" presStyleCnt="22" custLinFactNeighborX="-90543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567E0-8886-45D9-B068-95AE1CFFA3F7}" type="pres">
      <dgm:prSet presAssocID="{74A7BCB7-B906-4C87-B90F-1FE44F3D1382}" presName="hierChild5" presStyleCnt="0"/>
      <dgm:spPr/>
    </dgm:pt>
  </dgm:ptLst>
  <dgm:cxnLst>
    <dgm:cxn modelId="{C1AB0313-78BA-4B38-BBB3-3928C7C83C9A}" srcId="{5DAFA227-306C-42E4-8131-152AD114FBE9}" destId="{B59D0A40-8AB5-4BFB-B08E-F4770C8331A2}" srcOrd="0" destOrd="0" parTransId="{5B76FE67-F874-4005-A858-0D3D1633064B}" sibTransId="{9B6F1E96-424D-401D-ABDA-B7BA517C3B1B}"/>
    <dgm:cxn modelId="{8ACFCBF0-3B76-4B96-AD94-51E5965FDC63}" type="presOf" srcId="{A3A9D5E3-9CF9-4602-980E-0B7A67D6BF0A}" destId="{B9B57D4C-5CC7-4BC3-93A7-3D7E0D7725BB}" srcOrd="0" destOrd="0" presId="urn:microsoft.com/office/officeart/2009/layout/CirclePictureHierarchy"/>
    <dgm:cxn modelId="{8A808374-8153-4C1E-A083-5B79C2C6CE70}" type="presOf" srcId="{BD145507-AD31-48D7-81B6-807A90481B7C}" destId="{B9E86151-9B00-4C58-9FDF-A6E999AD85F0}" srcOrd="0" destOrd="0" presId="urn:microsoft.com/office/officeart/2009/layout/CirclePictureHierarchy"/>
    <dgm:cxn modelId="{29ABBF64-CE0E-4C3A-BA74-7FF0787A0D3B}" srcId="{33B1DE98-1825-448D-ABF6-84B5032C39E4}" destId="{C7F35248-62FB-4391-9C08-AE06262D9723}" srcOrd="1" destOrd="0" parTransId="{A5E25CC7-38EA-45AC-BA90-A754DF7D2D82}" sibTransId="{783E2E7B-2DAC-4B35-AC1A-411F8D00B164}"/>
    <dgm:cxn modelId="{A8CB1F6F-36E7-4176-9173-FC403A44E313}" type="presOf" srcId="{D94E48D4-1674-4B94-A8EA-E13B5F210466}" destId="{41905F32-44A5-44BF-A0B9-3AFDA8605E95}" srcOrd="0" destOrd="0" presId="urn:microsoft.com/office/officeart/2009/layout/CirclePictureHierarchy"/>
    <dgm:cxn modelId="{C9F6C5D0-40E4-45CD-813D-3FFD520EC816}" srcId="{C7F35248-62FB-4391-9C08-AE06262D9723}" destId="{5A9223AF-5F44-46DB-B81A-B35C1C392A5D}" srcOrd="1" destOrd="0" parTransId="{923289E0-2971-4C4D-9ECF-9257DA56D155}" sibTransId="{6EB3838E-917A-4DCD-BDF5-F569544FEEF3}"/>
    <dgm:cxn modelId="{412FE227-737F-4AF8-8425-166C368A2253}" type="presOf" srcId="{C7F35248-62FB-4391-9C08-AE06262D9723}" destId="{04B052CF-F8C1-452A-ACF4-B35C2FB249E1}" srcOrd="0" destOrd="0" presId="urn:microsoft.com/office/officeart/2009/layout/CirclePictureHierarchy"/>
    <dgm:cxn modelId="{9196F8AD-C04F-4AA1-91BF-A1896BDFC4B5}" type="presOf" srcId="{93FF5F3B-DCDB-4BD1-94EB-C6411EC0A296}" destId="{F5014979-E6EF-4AA3-AA53-0694216C21F6}" srcOrd="0" destOrd="0" presId="urn:microsoft.com/office/officeart/2009/layout/CirclePictureHierarchy"/>
    <dgm:cxn modelId="{355CBB15-05F8-43A6-B7AD-6F7EB96FE3F2}" srcId="{AF37A1F9-3300-4D5A-BA27-4BE1C1BD3DC6}" destId="{E91D6875-DB72-4481-BC16-A34F0C4C3397}" srcOrd="0" destOrd="0" parTransId="{9D1D9C34-B965-4A3A-AA00-2B97924A4E33}" sibTransId="{2DA582A2-EF1D-4FC9-9DD7-97213E456FE2}"/>
    <dgm:cxn modelId="{03105CCE-CA9E-469C-A12A-C273A17B46B9}" type="presOf" srcId="{AD2B5811-45D5-42AF-BC55-6B233BB3D0C6}" destId="{96F1E02F-2D32-4CBF-933F-13B849933ADC}" srcOrd="0" destOrd="0" presId="urn:microsoft.com/office/officeart/2009/layout/CirclePictureHierarchy"/>
    <dgm:cxn modelId="{23276718-1144-4ED7-B495-011F52201F4C}" type="presOf" srcId="{2B5B1517-748D-4BC4-B628-C43FD3F3147B}" destId="{EC71BC07-7AA8-43A4-886A-D20AC5EADAF4}" srcOrd="0" destOrd="0" presId="urn:microsoft.com/office/officeart/2009/layout/CirclePictureHierarchy"/>
    <dgm:cxn modelId="{4080073E-F62D-40DA-AE73-73C3053E42E2}" type="presOf" srcId="{80A85213-3C24-4A7D-8B49-56054AFD2BB4}" destId="{F240BE4C-A7CF-458F-BCF5-BA016DB4327B}" srcOrd="0" destOrd="0" presId="urn:microsoft.com/office/officeart/2009/layout/CirclePictureHierarchy"/>
    <dgm:cxn modelId="{C3349A9D-CDE3-42C0-B819-34836AD8FC21}" type="presOf" srcId="{54B006EB-3BA1-4BA4-8589-5F7640C49DDC}" destId="{09C55378-6421-40AD-B168-8741F3D7A5B2}" srcOrd="0" destOrd="0" presId="urn:microsoft.com/office/officeart/2009/layout/CirclePictureHierarchy"/>
    <dgm:cxn modelId="{9361B0E8-1B56-412B-B5F6-867E5BCC7A47}" srcId="{E91D6875-DB72-4481-BC16-A34F0C4C3397}" destId="{A3A9D5E3-9CF9-4602-980E-0B7A67D6BF0A}" srcOrd="0" destOrd="0" parTransId="{F5BDD8D7-1218-4BA2-B4A7-5451DFC6146B}" sibTransId="{18DE9D69-BE5E-4487-9F1E-9681F3D1E4AE}"/>
    <dgm:cxn modelId="{65FCE703-EB8A-4D28-B331-5548D30C4E0F}" type="presOf" srcId="{CB8EF664-3419-4BBA-B893-97D6FD49A4C5}" destId="{27570AE5-A87B-4CA7-888B-E4914A2CDB2E}" srcOrd="0" destOrd="0" presId="urn:microsoft.com/office/officeart/2009/layout/CirclePictureHierarchy"/>
    <dgm:cxn modelId="{74CFF71C-AF7F-4D9E-BCB9-0044C551B2B5}" srcId="{B59D0A40-8AB5-4BFB-B08E-F4770C8331A2}" destId="{022B891B-A0CB-4B13-B125-823800B2358A}" srcOrd="2" destOrd="0" parTransId="{2C44581A-6EC6-4F6F-A0E2-C7939EAD890B}" sibTransId="{EE34EF2B-8A7A-44F1-A8B0-4C7F36DEC82C}"/>
    <dgm:cxn modelId="{FE800916-3BD2-4545-9BC5-13F6A49B864C}" srcId="{C8F377CC-28D0-41DD-ACC9-301871C0C5D8}" destId="{4F9D4F05-FA8C-42E3-9CA8-2995B6FCAA50}" srcOrd="0" destOrd="0" parTransId="{18F366DE-A8FC-4459-847C-2A88CC1957D1}" sibTransId="{916F90C0-37BE-430C-B175-287DC27B54C1}"/>
    <dgm:cxn modelId="{FCCBF298-3F60-4F3E-8379-04D80EC1DEC2}" type="presOf" srcId="{6D07187D-F41B-47D7-B074-C51B08C526FF}" destId="{0A6EAD6A-5162-4542-9069-C9BE5466C878}" srcOrd="0" destOrd="0" presId="urn:microsoft.com/office/officeart/2009/layout/CirclePictureHierarchy"/>
    <dgm:cxn modelId="{401E2FE7-ED6C-47C9-812C-F96492260D83}" type="presOf" srcId="{375115A3-4B62-45BA-ABAA-7BAECB639876}" destId="{6239C2E0-9645-4BAE-98EB-E4F115087F17}" srcOrd="0" destOrd="0" presId="urn:microsoft.com/office/officeart/2009/layout/CirclePictureHierarchy"/>
    <dgm:cxn modelId="{638D26DB-EE81-45EE-9694-42B860661859}" type="presOf" srcId="{402ED766-D1B0-4582-8176-52FCFC86D752}" destId="{651B1593-93AC-4C3D-AB54-DC264ADB00BE}" srcOrd="0" destOrd="0" presId="urn:microsoft.com/office/officeart/2009/layout/CirclePictureHierarchy"/>
    <dgm:cxn modelId="{FE001025-0E21-46D5-A200-A40BE7866215}" type="presOf" srcId="{2C44581A-6EC6-4F6F-A0E2-C7939EAD890B}" destId="{F84C9ADC-5A49-46FA-A028-B47A4AF5E41D}" srcOrd="0" destOrd="0" presId="urn:microsoft.com/office/officeart/2009/layout/CirclePictureHierarchy"/>
    <dgm:cxn modelId="{FA30C210-5AFF-4F70-B615-0CE2A6CF9BBA}" type="presOf" srcId="{FD167238-0713-43C5-94A9-356A68502F5C}" destId="{CB7BA9A3-DABE-4EC9-A9B3-B6C611DCBA40}" srcOrd="0" destOrd="0" presId="urn:microsoft.com/office/officeart/2009/layout/CirclePictureHierarchy"/>
    <dgm:cxn modelId="{79CA9A8B-6121-45E7-85B8-B09243092632}" type="presOf" srcId="{740D6137-AB50-45E4-8AC5-4583A9971DE3}" destId="{99D7A6DB-D5FA-4D7C-840D-714763AEC325}" srcOrd="0" destOrd="0" presId="urn:microsoft.com/office/officeart/2009/layout/CirclePictureHierarchy"/>
    <dgm:cxn modelId="{FDA6ED06-46E7-46AA-B17E-FE20BB9F0FB7}" type="presOf" srcId="{AF37A1F9-3300-4D5A-BA27-4BE1C1BD3DC6}" destId="{8DEDBFFB-088B-46EF-A601-867B0ADA4E51}" srcOrd="0" destOrd="0" presId="urn:microsoft.com/office/officeart/2009/layout/CirclePictureHierarchy"/>
    <dgm:cxn modelId="{741EC957-C0DE-4196-8280-55EF06ED403C}" type="presOf" srcId="{09D3A4DD-14C7-47C5-8412-1666D40F23AD}" destId="{DF9F4AB1-4880-4068-8A22-96E7DCF7C673}" srcOrd="0" destOrd="0" presId="urn:microsoft.com/office/officeart/2009/layout/CirclePictureHierarchy"/>
    <dgm:cxn modelId="{5A509CC5-7F5B-427B-A0AD-88D9CE11CE9F}" type="presOf" srcId="{789E2946-01AB-4274-85F8-E10D8CC59383}" destId="{AC32FE40-FEA1-4DFB-A560-517478BC685F}" srcOrd="0" destOrd="0" presId="urn:microsoft.com/office/officeart/2009/layout/CirclePictureHierarchy"/>
    <dgm:cxn modelId="{01F26572-9D95-4949-908F-45EBF1F9FC1C}" srcId="{C33FA0BB-95B9-4048-9893-ADD7B78A0604}" destId="{BD145507-AD31-48D7-81B6-807A90481B7C}" srcOrd="1" destOrd="0" parTransId="{54B006EB-3BA1-4BA4-8589-5F7640C49DDC}" sibTransId="{95CF5A55-3C67-4748-B9E3-CDCFB2F2C2B6}"/>
    <dgm:cxn modelId="{352D0F4D-0EEE-4052-B82C-ABDC6695AAB1}" srcId="{93FF5F3B-DCDB-4BD1-94EB-C6411EC0A296}" destId="{80A85213-3C24-4A7D-8B49-56054AFD2BB4}" srcOrd="1" destOrd="0" parTransId="{402ED766-D1B0-4582-8176-52FCFC86D752}" sibTransId="{B7E7DEF6-6220-49DA-9444-C98EF0F31279}"/>
    <dgm:cxn modelId="{53203211-087E-4B81-B065-3327E077526B}" type="presOf" srcId="{C33FA0BB-95B9-4048-9893-ADD7B78A0604}" destId="{A30482F9-13F8-47E9-B1C8-CC1B20DB41FA}" srcOrd="0" destOrd="0" presId="urn:microsoft.com/office/officeart/2009/layout/CirclePictureHierarchy"/>
    <dgm:cxn modelId="{3D66397C-DBDA-4086-A5EB-FA7813B71216}" srcId="{E91D6875-DB72-4481-BC16-A34F0C4C3397}" destId="{6D07187D-F41B-47D7-B074-C51B08C526FF}" srcOrd="1" destOrd="0" parTransId="{F31CB532-ED0D-4D3D-A454-1201F9379415}" sibTransId="{60E1F7E2-4A6D-4B3C-BA7E-747AD43249B1}"/>
    <dgm:cxn modelId="{9B6B442F-B5C4-499B-BEC1-853AE163E395}" type="presOf" srcId="{C8F377CC-28D0-41DD-ACC9-301871C0C5D8}" destId="{9405E1B4-D9AE-454C-B703-C7216798E903}" srcOrd="0" destOrd="0" presId="urn:microsoft.com/office/officeart/2009/layout/CirclePictureHierarchy"/>
    <dgm:cxn modelId="{C47CB0D8-0550-4385-BB59-052B543ED904}" srcId="{AF37A1F9-3300-4D5A-BA27-4BE1C1BD3DC6}" destId="{93FF5F3B-DCDB-4BD1-94EB-C6411EC0A296}" srcOrd="1" destOrd="0" parTransId="{619F0311-C62A-4B5D-A2EE-354239E03DE1}" sibTransId="{CFFDCECC-AB54-42A4-91A1-1D6A894A401A}"/>
    <dgm:cxn modelId="{602B7FE5-A780-4085-9162-DED6BB519115}" srcId="{B59D0A40-8AB5-4BFB-B08E-F4770C8331A2}" destId="{33B1DE98-1825-448D-ABF6-84B5032C39E4}" srcOrd="0" destOrd="0" parTransId="{BBB33BED-0205-4BEA-BF90-E9867D9C9EFB}" sibTransId="{7C56AC46-8EDE-48B0-B7B3-49D530CE152E}"/>
    <dgm:cxn modelId="{F023CCAF-4826-4ED2-8A5D-F810713B164D}" type="presOf" srcId="{4F9D4F05-FA8C-42E3-9CA8-2995B6FCAA50}" destId="{D00DCFD6-D221-439E-AE9F-ED0256CD2F14}" srcOrd="0" destOrd="0" presId="urn:microsoft.com/office/officeart/2009/layout/CirclePictureHierarchy"/>
    <dgm:cxn modelId="{D997FAE3-0778-4A0C-B01A-E3AA39E0D1E2}" type="presOf" srcId="{923289E0-2971-4C4D-9ECF-9257DA56D155}" destId="{1699584A-D100-4B11-9DDC-2CD0F356F1BE}" srcOrd="0" destOrd="0" presId="urn:microsoft.com/office/officeart/2009/layout/CirclePictureHierarchy"/>
    <dgm:cxn modelId="{E3907711-0329-404C-8CC4-E36D767D7809}" type="presOf" srcId="{5DAFA227-306C-42E4-8131-152AD114FBE9}" destId="{402E855A-792D-4542-BB03-28CE7F0C983D}" srcOrd="0" destOrd="0" presId="urn:microsoft.com/office/officeart/2009/layout/CirclePictureHierarchy"/>
    <dgm:cxn modelId="{5773BA21-1918-40BA-BFDC-E266DFA68CFE}" type="presOf" srcId="{93FD966E-0088-4A7B-A01F-CD842230DE0F}" destId="{B6724A56-6042-4DF5-AA5B-8CEB7B0CE4A7}" srcOrd="0" destOrd="0" presId="urn:microsoft.com/office/officeart/2009/layout/CirclePictureHierarchy"/>
    <dgm:cxn modelId="{C0F2B9F6-C783-4EE2-878B-7F934E0511C8}" type="presOf" srcId="{BBB33BED-0205-4BEA-BF90-E9867D9C9EFB}" destId="{2FD946E4-4441-4360-8523-A55E3EE6BECC}" srcOrd="0" destOrd="0" presId="urn:microsoft.com/office/officeart/2009/layout/CirclePictureHierarchy"/>
    <dgm:cxn modelId="{87B5C17B-3399-4ABC-8355-1D3241A58D8F}" type="presOf" srcId="{CF6B883D-6D89-4F57-93AF-21EC578B4F1F}" destId="{CBAB65A1-5573-4FAB-A990-713A9F5E8A9D}" srcOrd="0" destOrd="0" presId="urn:microsoft.com/office/officeart/2009/layout/CirclePictureHierarchy"/>
    <dgm:cxn modelId="{CC16A3D0-6150-4E17-9748-B2DE04F75693}" srcId="{C33FA0BB-95B9-4048-9893-ADD7B78A0604}" destId="{375115A3-4B62-45BA-ABAA-7BAECB639876}" srcOrd="0" destOrd="0" parTransId="{740D6137-AB50-45E4-8AC5-4583A9971DE3}" sibTransId="{407EE608-5198-46AF-8842-09B55A6F1B9C}"/>
    <dgm:cxn modelId="{55E6091A-A779-4C3F-A8D8-3F8D9CBA4B99}" type="presOf" srcId="{9D1D9C34-B965-4A3A-AA00-2B97924A4E33}" destId="{96B445B9-A66E-43E9-A20E-62297749AF8D}" srcOrd="0" destOrd="0" presId="urn:microsoft.com/office/officeart/2009/layout/CirclePictureHierarchy"/>
    <dgm:cxn modelId="{62BFD719-C52E-4AD4-8C55-5FB7872B381F}" srcId="{022B891B-A0CB-4B13-B125-823800B2358A}" destId="{CB8EF664-3419-4BBA-B893-97D6FD49A4C5}" srcOrd="1" destOrd="0" parTransId="{47801AF1-1AF0-4B08-8672-2A44E7F0E5D4}" sibTransId="{3C4C527F-F45E-4A32-8868-D95CA96F3288}"/>
    <dgm:cxn modelId="{32F8993B-CB38-4363-9D43-9A49F177AF79}" type="presOf" srcId="{F31CB532-ED0D-4D3D-A454-1201F9379415}" destId="{73BAAC17-ACE9-45FB-97AB-C90210D77B93}" srcOrd="0" destOrd="0" presId="urn:microsoft.com/office/officeart/2009/layout/CirclePictureHierarchy"/>
    <dgm:cxn modelId="{DD0B15F9-2F59-4046-84E0-208C7B4ACC8B}" srcId="{CB8EF664-3419-4BBA-B893-97D6FD49A4C5}" destId="{74A7BCB7-B906-4C87-B90F-1FE44F3D1382}" srcOrd="1" destOrd="0" parTransId="{D94E48D4-1674-4B94-A8EA-E13B5F210466}" sibTransId="{F7F3DBD2-7C8A-4D34-8B34-C5FEBFC8076D}"/>
    <dgm:cxn modelId="{968FBF32-2782-42B0-8EBE-B575E2845593}" type="presOf" srcId="{6271FA81-FEB6-46D3-9832-7AB5E490848F}" destId="{FE101C3F-61EA-4984-BA92-01871E161372}" srcOrd="0" destOrd="0" presId="urn:microsoft.com/office/officeart/2009/layout/CirclePictureHierarchy"/>
    <dgm:cxn modelId="{1A4EB34A-9C51-4B60-AC66-98490A19BF3E}" srcId="{B59D0A40-8AB5-4BFB-B08E-F4770C8331A2}" destId="{AF37A1F9-3300-4D5A-BA27-4BE1C1BD3DC6}" srcOrd="1" destOrd="0" parTransId="{AD2B5811-45D5-42AF-BC55-6B233BB3D0C6}" sibTransId="{99C5AC7B-39FD-4931-8D69-5399EB9C1DBE}"/>
    <dgm:cxn modelId="{30CB24A0-F5CA-48E8-BD6D-3DFD7D9D094F}" type="presOf" srcId="{16971893-3771-49AC-ADC1-6FF2D9092CF4}" destId="{26ABEFA7-8684-4B6E-A241-786319366FC7}" srcOrd="0" destOrd="0" presId="urn:microsoft.com/office/officeart/2009/layout/CirclePictureHierarchy"/>
    <dgm:cxn modelId="{D29590A6-5B53-4796-8B57-84CEC09E15C9}" type="presOf" srcId="{F943A568-7439-4F9C-BC6C-D1795DAF8503}" destId="{5E2EE021-62BF-4FDD-B896-523A0AD56295}" srcOrd="0" destOrd="0" presId="urn:microsoft.com/office/officeart/2009/layout/CirclePictureHierarchy"/>
    <dgm:cxn modelId="{40DA39D2-3C30-4337-A89A-FB5558939C34}" srcId="{C7F35248-62FB-4391-9C08-AE06262D9723}" destId="{09D3A4DD-14C7-47C5-8412-1666D40F23AD}" srcOrd="0" destOrd="0" parTransId="{CC68465C-706D-4955-9637-3E0DC59D9C03}" sibTransId="{3429AABA-D179-4A11-8D77-5C9E2B8DDEE7}"/>
    <dgm:cxn modelId="{029F88C0-40FF-4C30-A959-591E2FB6248F}" srcId="{C8F377CC-28D0-41DD-ACC9-301871C0C5D8}" destId="{CF6B883D-6D89-4F57-93AF-21EC578B4F1F}" srcOrd="1" destOrd="0" parTransId="{16971893-3771-49AC-ADC1-6FF2D9092CF4}" sibTransId="{BD7152A8-A595-4216-BA75-86538ABA6E11}"/>
    <dgm:cxn modelId="{C1869F68-20AD-459D-A89E-B9CE25A374CB}" srcId="{022B891B-A0CB-4B13-B125-823800B2358A}" destId="{C8F377CC-28D0-41DD-ACC9-301871C0C5D8}" srcOrd="0" destOrd="0" parTransId="{2B5B1517-748D-4BC4-B628-C43FD3F3147B}" sibTransId="{1C8D64E2-A273-488C-8065-A012F8CA7800}"/>
    <dgm:cxn modelId="{99CD883C-674E-472B-BB5F-AB4257E00C84}" srcId="{33B1DE98-1825-448D-ABF6-84B5032C39E4}" destId="{C33FA0BB-95B9-4048-9893-ADD7B78A0604}" srcOrd="0" destOrd="0" parTransId="{789E2946-01AB-4274-85F8-E10D8CC59383}" sibTransId="{E5BD962E-7C27-4D52-9E89-350BC427A3F8}"/>
    <dgm:cxn modelId="{32C444DE-7D2F-49C8-BE0F-12C1D7AE9CA2}" type="presOf" srcId="{47801AF1-1AF0-4B08-8672-2A44E7F0E5D4}" destId="{DEA8148F-0F5B-44CB-99A4-364B81A28186}" srcOrd="0" destOrd="0" presId="urn:microsoft.com/office/officeart/2009/layout/CirclePictureHierarchy"/>
    <dgm:cxn modelId="{FB46324A-9C06-403D-A135-015E7ABA36A3}" type="presOf" srcId="{74A7BCB7-B906-4C87-B90F-1FE44F3D1382}" destId="{87D947FA-F2DF-42B4-934E-B84DD91F33EF}" srcOrd="0" destOrd="0" presId="urn:microsoft.com/office/officeart/2009/layout/CirclePictureHierarchy"/>
    <dgm:cxn modelId="{F8E5D991-BEBD-4C1D-A5EE-9136257CE598}" type="presOf" srcId="{A5E25CC7-38EA-45AC-BA90-A754DF7D2D82}" destId="{99E7BDB9-2628-458D-A920-C7D3E3F2BCD5}" srcOrd="0" destOrd="0" presId="urn:microsoft.com/office/officeart/2009/layout/CirclePictureHierarchy"/>
    <dgm:cxn modelId="{EF3CC7DD-510E-4B52-808A-6267713EF5B2}" type="presOf" srcId="{33B1DE98-1825-448D-ABF6-84B5032C39E4}" destId="{05288DD8-AC04-4D26-B5F7-7DBD6475BF0B}" srcOrd="0" destOrd="0" presId="urn:microsoft.com/office/officeart/2009/layout/CirclePictureHierarchy"/>
    <dgm:cxn modelId="{8DAA1F8D-6941-453D-ABD9-4C230EA4BA09}" type="presOf" srcId="{CC68465C-706D-4955-9637-3E0DC59D9C03}" destId="{2AA97300-705F-4FD4-AD34-BA80BAA4AD7F}" srcOrd="0" destOrd="0" presId="urn:microsoft.com/office/officeart/2009/layout/CirclePictureHierarchy"/>
    <dgm:cxn modelId="{93D5530E-6254-4ECB-996E-66CE98C62627}" srcId="{93FF5F3B-DCDB-4BD1-94EB-C6411EC0A296}" destId="{F943A568-7439-4F9C-BC6C-D1795DAF8503}" srcOrd="0" destOrd="0" parTransId="{6271FA81-FEB6-46D3-9832-7AB5E490848F}" sibTransId="{2AC7216E-B650-4011-B2DE-B97E439031D3}"/>
    <dgm:cxn modelId="{D455F1BF-ED75-46E3-9378-C6610DC1D380}" type="presOf" srcId="{F5BDD8D7-1218-4BA2-B4A7-5451DFC6146B}" destId="{A424B128-5FEA-477B-8731-E84F955288F4}" srcOrd="0" destOrd="0" presId="urn:microsoft.com/office/officeart/2009/layout/CirclePictureHierarchy"/>
    <dgm:cxn modelId="{A228176E-1CA2-4EFC-8852-A2082ECEBBC1}" type="presOf" srcId="{E91D6875-DB72-4481-BC16-A34F0C4C3397}" destId="{988B7396-A5F2-4DF0-B2D5-40E5920232C6}" srcOrd="0" destOrd="0" presId="urn:microsoft.com/office/officeart/2009/layout/CirclePictureHierarchy"/>
    <dgm:cxn modelId="{D17B523F-2C25-4971-8E67-DC71E77517DC}" type="presOf" srcId="{022B891B-A0CB-4B13-B125-823800B2358A}" destId="{1D2C987C-21F5-4CE7-A185-886E0D9BB335}" srcOrd="0" destOrd="0" presId="urn:microsoft.com/office/officeart/2009/layout/CirclePictureHierarchy"/>
    <dgm:cxn modelId="{7660EED3-EFA6-429B-AE51-6DD57889D6D4}" type="presOf" srcId="{619F0311-C62A-4B5D-A2EE-354239E03DE1}" destId="{64796C8B-DA0E-47BB-A002-0885CAD381B7}" srcOrd="0" destOrd="0" presId="urn:microsoft.com/office/officeart/2009/layout/CirclePictureHierarchy"/>
    <dgm:cxn modelId="{80A4CE14-6465-4BC3-A3EF-EAD6F066CEC9}" type="presOf" srcId="{18F366DE-A8FC-4459-847C-2A88CC1957D1}" destId="{14A64380-745A-496D-9491-CC9DF2134917}" srcOrd="0" destOrd="0" presId="urn:microsoft.com/office/officeart/2009/layout/CirclePictureHierarchy"/>
    <dgm:cxn modelId="{4B63C86B-DD88-40FA-9871-273BAB34F428}" type="presOf" srcId="{B59D0A40-8AB5-4BFB-B08E-F4770C8331A2}" destId="{399F6F47-8155-4952-B3BC-226FE8483C69}" srcOrd="0" destOrd="0" presId="urn:microsoft.com/office/officeart/2009/layout/CirclePictureHierarchy"/>
    <dgm:cxn modelId="{E37A5E9A-44CE-4345-A12B-98A83A0D592D}" srcId="{CB8EF664-3419-4BBA-B893-97D6FD49A4C5}" destId="{93FD966E-0088-4A7B-A01F-CD842230DE0F}" srcOrd="0" destOrd="0" parTransId="{FD167238-0713-43C5-94A9-356A68502F5C}" sibTransId="{5B7C04AB-17C7-4D3E-9954-92097243C779}"/>
    <dgm:cxn modelId="{4AE865B6-51D7-4ADF-AEA3-A322AD611F42}" type="presOf" srcId="{5A9223AF-5F44-46DB-B81A-B35C1C392A5D}" destId="{69D5C5A1-0973-46B3-B1A5-BE77A21EF2F3}" srcOrd="0" destOrd="0" presId="urn:microsoft.com/office/officeart/2009/layout/CirclePictureHierarchy"/>
    <dgm:cxn modelId="{7E501FCD-3DDB-4E09-93A7-8BBDB54FD0CC}" type="presParOf" srcId="{402E855A-792D-4542-BB03-28CE7F0C983D}" destId="{D372FEE9-F681-48CC-88CB-3BAC378B2DE5}" srcOrd="0" destOrd="0" presId="urn:microsoft.com/office/officeart/2009/layout/CirclePictureHierarchy"/>
    <dgm:cxn modelId="{972E9823-89AE-449E-BF9B-9CA38C187B2F}" type="presParOf" srcId="{D372FEE9-F681-48CC-88CB-3BAC378B2DE5}" destId="{14CCD11D-D2AE-49C7-83D9-BD1E4F13A315}" srcOrd="0" destOrd="0" presId="urn:microsoft.com/office/officeart/2009/layout/CirclePictureHierarchy"/>
    <dgm:cxn modelId="{A704FB8D-B5D5-4970-A203-FF77C60E2727}" type="presParOf" srcId="{14CCD11D-D2AE-49C7-83D9-BD1E4F13A315}" destId="{B4A9C8A5-3CA8-4F58-BDBD-FA9991746534}" srcOrd="0" destOrd="0" presId="urn:microsoft.com/office/officeart/2009/layout/CirclePictureHierarchy"/>
    <dgm:cxn modelId="{49D4BF04-50E1-4E31-AD28-EDED6833DB08}" type="presParOf" srcId="{14CCD11D-D2AE-49C7-83D9-BD1E4F13A315}" destId="{399F6F47-8155-4952-B3BC-226FE8483C69}" srcOrd="1" destOrd="0" presId="urn:microsoft.com/office/officeart/2009/layout/CirclePictureHierarchy"/>
    <dgm:cxn modelId="{9D27C1CF-D7B0-4482-8110-A596F5B09E75}" type="presParOf" srcId="{D372FEE9-F681-48CC-88CB-3BAC378B2DE5}" destId="{59D2934F-3383-4162-A254-93F0CA383C7C}" srcOrd="1" destOrd="0" presId="urn:microsoft.com/office/officeart/2009/layout/CirclePictureHierarchy"/>
    <dgm:cxn modelId="{11B14B6C-92E5-42FD-AED9-6701D54E2DA3}" type="presParOf" srcId="{59D2934F-3383-4162-A254-93F0CA383C7C}" destId="{2FD946E4-4441-4360-8523-A55E3EE6BECC}" srcOrd="0" destOrd="0" presId="urn:microsoft.com/office/officeart/2009/layout/CirclePictureHierarchy"/>
    <dgm:cxn modelId="{CDA84FBA-CACC-4EBC-BEE4-E6D11A8DDBE7}" type="presParOf" srcId="{59D2934F-3383-4162-A254-93F0CA383C7C}" destId="{BFB5DA61-1F85-47E6-AF2B-32D5A011CDCA}" srcOrd="1" destOrd="0" presId="urn:microsoft.com/office/officeart/2009/layout/CirclePictureHierarchy"/>
    <dgm:cxn modelId="{ABF91B71-0320-4A3A-93CB-84E5A8B9A5CC}" type="presParOf" srcId="{BFB5DA61-1F85-47E6-AF2B-32D5A011CDCA}" destId="{B923746F-A3C2-472E-850F-CB8F4834DF12}" srcOrd="0" destOrd="0" presId="urn:microsoft.com/office/officeart/2009/layout/CirclePictureHierarchy"/>
    <dgm:cxn modelId="{40371A39-469C-4958-A67F-AC55B2571F48}" type="presParOf" srcId="{B923746F-A3C2-472E-850F-CB8F4834DF12}" destId="{95B3EB25-9469-42B0-84F4-8C1B05B146F1}" srcOrd="0" destOrd="0" presId="urn:microsoft.com/office/officeart/2009/layout/CirclePictureHierarchy"/>
    <dgm:cxn modelId="{F37C51A9-D6C0-45B3-AD54-9AA06C1E9AD3}" type="presParOf" srcId="{B923746F-A3C2-472E-850F-CB8F4834DF12}" destId="{05288DD8-AC04-4D26-B5F7-7DBD6475BF0B}" srcOrd="1" destOrd="0" presId="urn:microsoft.com/office/officeart/2009/layout/CirclePictureHierarchy"/>
    <dgm:cxn modelId="{5E67C66F-DB26-4CA6-A0F3-706826CCD9D4}" type="presParOf" srcId="{BFB5DA61-1F85-47E6-AF2B-32D5A011CDCA}" destId="{8E3EC0B7-2E4D-4FAB-963B-DF2424962E8C}" srcOrd="1" destOrd="0" presId="urn:microsoft.com/office/officeart/2009/layout/CirclePictureHierarchy"/>
    <dgm:cxn modelId="{819B2E0B-5A1C-49C9-ADFB-7DF420BE5A2C}" type="presParOf" srcId="{8E3EC0B7-2E4D-4FAB-963B-DF2424962E8C}" destId="{AC32FE40-FEA1-4DFB-A560-517478BC685F}" srcOrd="0" destOrd="0" presId="urn:microsoft.com/office/officeart/2009/layout/CirclePictureHierarchy"/>
    <dgm:cxn modelId="{7C1F8E83-D4D4-43A0-A19D-F165228DBC26}" type="presParOf" srcId="{8E3EC0B7-2E4D-4FAB-963B-DF2424962E8C}" destId="{5652B2A8-4FB4-4712-93EF-361B296967F6}" srcOrd="1" destOrd="0" presId="urn:microsoft.com/office/officeart/2009/layout/CirclePictureHierarchy"/>
    <dgm:cxn modelId="{157D131E-EB73-4DFB-90B0-B29EBE5EBC48}" type="presParOf" srcId="{5652B2A8-4FB4-4712-93EF-361B296967F6}" destId="{B899C883-C3AC-4A6B-B21A-E2005CD7DB6B}" srcOrd="0" destOrd="0" presId="urn:microsoft.com/office/officeart/2009/layout/CirclePictureHierarchy"/>
    <dgm:cxn modelId="{D30C2892-21CA-4ED6-ADEB-E9E56EF477F7}" type="presParOf" srcId="{B899C883-C3AC-4A6B-B21A-E2005CD7DB6B}" destId="{F3FC6A96-3AFB-4950-A45C-91BC7A87EE03}" srcOrd="0" destOrd="0" presId="urn:microsoft.com/office/officeart/2009/layout/CirclePictureHierarchy"/>
    <dgm:cxn modelId="{6472FE9B-174B-4B44-9C8D-34070DBF4CD8}" type="presParOf" srcId="{B899C883-C3AC-4A6B-B21A-E2005CD7DB6B}" destId="{A30482F9-13F8-47E9-B1C8-CC1B20DB41FA}" srcOrd="1" destOrd="0" presId="urn:microsoft.com/office/officeart/2009/layout/CirclePictureHierarchy"/>
    <dgm:cxn modelId="{DCA2AA50-F4A6-4A5F-BC4B-B0B53BB88DC2}" type="presParOf" srcId="{5652B2A8-4FB4-4712-93EF-361B296967F6}" destId="{C0DD6C8D-F8D2-4AF1-A842-0DCD3BF39CE2}" srcOrd="1" destOrd="0" presId="urn:microsoft.com/office/officeart/2009/layout/CirclePictureHierarchy"/>
    <dgm:cxn modelId="{1F998ACA-510E-4B61-91ED-198539F3B9B4}" type="presParOf" srcId="{C0DD6C8D-F8D2-4AF1-A842-0DCD3BF39CE2}" destId="{99D7A6DB-D5FA-4D7C-840D-714763AEC325}" srcOrd="0" destOrd="0" presId="urn:microsoft.com/office/officeart/2009/layout/CirclePictureHierarchy"/>
    <dgm:cxn modelId="{CFE6FB89-008F-4CA4-9042-83241DDACB21}" type="presParOf" srcId="{C0DD6C8D-F8D2-4AF1-A842-0DCD3BF39CE2}" destId="{858D3920-DFE7-4E51-89CC-31AD9E580C72}" srcOrd="1" destOrd="0" presId="urn:microsoft.com/office/officeart/2009/layout/CirclePictureHierarchy"/>
    <dgm:cxn modelId="{C4625433-4939-463E-91FD-940C3135EE2F}" type="presParOf" srcId="{858D3920-DFE7-4E51-89CC-31AD9E580C72}" destId="{6FDA496B-D1E7-4A6A-ADC9-8E57DEFB4FD2}" srcOrd="0" destOrd="0" presId="urn:microsoft.com/office/officeart/2009/layout/CirclePictureHierarchy"/>
    <dgm:cxn modelId="{9C398627-EBD9-4B34-BFBB-D301C4224598}" type="presParOf" srcId="{6FDA496B-D1E7-4A6A-ADC9-8E57DEFB4FD2}" destId="{C0F3094C-551C-4A9F-929E-2A9CAB6F84C9}" srcOrd="0" destOrd="0" presId="urn:microsoft.com/office/officeart/2009/layout/CirclePictureHierarchy"/>
    <dgm:cxn modelId="{668484DB-B172-4444-AAEA-A1B9E9F3FDBF}" type="presParOf" srcId="{6FDA496B-D1E7-4A6A-ADC9-8E57DEFB4FD2}" destId="{6239C2E0-9645-4BAE-98EB-E4F115087F17}" srcOrd="1" destOrd="0" presId="urn:microsoft.com/office/officeart/2009/layout/CirclePictureHierarchy"/>
    <dgm:cxn modelId="{16BFEDF8-12C4-4F8D-8956-EDA8504A34DC}" type="presParOf" srcId="{858D3920-DFE7-4E51-89CC-31AD9E580C72}" destId="{7370E7CA-1FDC-41EE-B9E3-5ADEC5CF406D}" srcOrd="1" destOrd="0" presId="urn:microsoft.com/office/officeart/2009/layout/CirclePictureHierarchy"/>
    <dgm:cxn modelId="{EBE41864-DBB3-4DEB-9ACD-9F655D06D0BF}" type="presParOf" srcId="{C0DD6C8D-F8D2-4AF1-A842-0DCD3BF39CE2}" destId="{09C55378-6421-40AD-B168-8741F3D7A5B2}" srcOrd="2" destOrd="0" presId="urn:microsoft.com/office/officeart/2009/layout/CirclePictureHierarchy"/>
    <dgm:cxn modelId="{CBE6CF3B-3F68-47D3-8E7C-931D5C8DB4B3}" type="presParOf" srcId="{C0DD6C8D-F8D2-4AF1-A842-0DCD3BF39CE2}" destId="{E8BABFFD-F346-4BB0-9CA9-249EFE67BE00}" srcOrd="3" destOrd="0" presId="urn:microsoft.com/office/officeart/2009/layout/CirclePictureHierarchy"/>
    <dgm:cxn modelId="{2C2B6158-317A-4F57-B570-59BA8D7766C3}" type="presParOf" srcId="{E8BABFFD-F346-4BB0-9CA9-249EFE67BE00}" destId="{D4552886-69F4-4A52-A386-1AD7622421A5}" srcOrd="0" destOrd="0" presId="urn:microsoft.com/office/officeart/2009/layout/CirclePictureHierarchy"/>
    <dgm:cxn modelId="{F7641A40-FD1E-447C-B5AD-8957BEFD2723}" type="presParOf" srcId="{D4552886-69F4-4A52-A386-1AD7622421A5}" destId="{7DC4B235-0984-4F1A-BD39-CCB77FE6AAFD}" srcOrd="0" destOrd="0" presId="urn:microsoft.com/office/officeart/2009/layout/CirclePictureHierarchy"/>
    <dgm:cxn modelId="{63D2D114-5AA2-476E-B9B2-BAD795B0CFEE}" type="presParOf" srcId="{D4552886-69F4-4A52-A386-1AD7622421A5}" destId="{B9E86151-9B00-4C58-9FDF-A6E999AD85F0}" srcOrd="1" destOrd="0" presId="urn:microsoft.com/office/officeart/2009/layout/CirclePictureHierarchy"/>
    <dgm:cxn modelId="{F84E68F9-4D5E-44C2-BCA2-0A7E49A319A8}" type="presParOf" srcId="{E8BABFFD-F346-4BB0-9CA9-249EFE67BE00}" destId="{1E2FC3F7-C8CE-44D7-977F-100D7B629A9D}" srcOrd="1" destOrd="0" presId="urn:microsoft.com/office/officeart/2009/layout/CirclePictureHierarchy"/>
    <dgm:cxn modelId="{7B737B52-670F-4BBA-8759-DC39010EDF9A}" type="presParOf" srcId="{8E3EC0B7-2E4D-4FAB-963B-DF2424962E8C}" destId="{99E7BDB9-2628-458D-A920-C7D3E3F2BCD5}" srcOrd="2" destOrd="0" presId="urn:microsoft.com/office/officeart/2009/layout/CirclePictureHierarchy"/>
    <dgm:cxn modelId="{4B221474-E3B3-41B6-A46B-7BEE0DD15BA9}" type="presParOf" srcId="{8E3EC0B7-2E4D-4FAB-963B-DF2424962E8C}" destId="{E05AD5A2-47A6-434A-B5D5-AB19BB44DEAB}" srcOrd="3" destOrd="0" presId="urn:microsoft.com/office/officeart/2009/layout/CirclePictureHierarchy"/>
    <dgm:cxn modelId="{079AA0A3-7A78-474A-9023-92B1FE4CEC41}" type="presParOf" srcId="{E05AD5A2-47A6-434A-B5D5-AB19BB44DEAB}" destId="{3868845F-08BC-4094-964E-C374151F7FE8}" srcOrd="0" destOrd="0" presId="urn:microsoft.com/office/officeart/2009/layout/CirclePictureHierarchy"/>
    <dgm:cxn modelId="{6B46B4CB-C5D1-48AA-BA7D-C984C79A3ED4}" type="presParOf" srcId="{3868845F-08BC-4094-964E-C374151F7FE8}" destId="{40888E9D-0180-40F9-AA43-F955158B46B1}" srcOrd="0" destOrd="0" presId="urn:microsoft.com/office/officeart/2009/layout/CirclePictureHierarchy"/>
    <dgm:cxn modelId="{7C889B45-BA00-446D-9DE5-A62B67315A2B}" type="presParOf" srcId="{3868845F-08BC-4094-964E-C374151F7FE8}" destId="{04B052CF-F8C1-452A-ACF4-B35C2FB249E1}" srcOrd="1" destOrd="0" presId="urn:microsoft.com/office/officeart/2009/layout/CirclePictureHierarchy"/>
    <dgm:cxn modelId="{5AE614C9-A261-40A8-879F-99193112C808}" type="presParOf" srcId="{E05AD5A2-47A6-434A-B5D5-AB19BB44DEAB}" destId="{92A1785F-DEBE-4667-B59C-B4A1077E1E0D}" srcOrd="1" destOrd="0" presId="urn:microsoft.com/office/officeart/2009/layout/CirclePictureHierarchy"/>
    <dgm:cxn modelId="{22714BA7-5650-4E3E-9E9B-BC7FFBF8687F}" type="presParOf" srcId="{92A1785F-DEBE-4667-B59C-B4A1077E1E0D}" destId="{2AA97300-705F-4FD4-AD34-BA80BAA4AD7F}" srcOrd="0" destOrd="0" presId="urn:microsoft.com/office/officeart/2009/layout/CirclePictureHierarchy"/>
    <dgm:cxn modelId="{60F4AEF1-FB6F-4992-B294-9D9D638D303D}" type="presParOf" srcId="{92A1785F-DEBE-4667-B59C-B4A1077E1E0D}" destId="{283B5386-B225-42C2-A29A-B9EB2D7978F3}" srcOrd="1" destOrd="0" presId="urn:microsoft.com/office/officeart/2009/layout/CirclePictureHierarchy"/>
    <dgm:cxn modelId="{4FF43A95-F466-4958-A728-1691D4CD293A}" type="presParOf" srcId="{283B5386-B225-42C2-A29A-B9EB2D7978F3}" destId="{91DD3F43-36B9-4970-AEC0-D59ADEC776D9}" srcOrd="0" destOrd="0" presId="urn:microsoft.com/office/officeart/2009/layout/CirclePictureHierarchy"/>
    <dgm:cxn modelId="{FF19C084-C8BE-42D3-98C4-099A25CE8C1C}" type="presParOf" srcId="{91DD3F43-36B9-4970-AEC0-D59ADEC776D9}" destId="{795580E9-0505-455F-8340-1534BA86E196}" srcOrd="0" destOrd="0" presId="urn:microsoft.com/office/officeart/2009/layout/CirclePictureHierarchy"/>
    <dgm:cxn modelId="{3C853616-4478-4C8A-A33E-A595422F8B1D}" type="presParOf" srcId="{91DD3F43-36B9-4970-AEC0-D59ADEC776D9}" destId="{DF9F4AB1-4880-4068-8A22-96E7DCF7C673}" srcOrd="1" destOrd="0" presId="urn:microsoft.com/office/officeart/2009/layout/CirclePictureHierarchy"/>
    <dgm:cxn modelId="{83B0D364-DAC1-4D41-B8E7-25216492AFE6}" type="presParOf" srcId="{283B5386-B225-42C2-A29A-B9EB2D7978F3}" destId="{69AB5BB5-9AEE-41CB-823A-0913BEDDA38C}" srcOrd="1" destOrd="0" presId="urn:microsoft.com/office/officeart/2009/layout/CirclePictureHierarchy"/>
    <dgm:cxn modelId="{80247835-0F07-471E-BA10-1543D5540D67}" type="presParOf" srcId="{92A1785F-DEBE-4667-B59C-B4A1077E1E0D}" destId="{1699584A-D100-4B11-9DDC-2CD0F356F1BE}" srcOrd="2" destOrd="0" presId="urn:microsoft.com/office/officeart/2009/layout/CirclePictureHierarchy"/>
    <dgm:cxn modelId="{19D11250-41EB-4C84-AEC6-4B58C0B0020F}" type="presParOf" srcId="{92A1785F-DEBE-4667-B59C-B4A1077E1E0D}" destId="{16C542B2-CDB5-463E-A110-319BA17055D9}" srcOrd="3" destOrd="0" presId="urn:microsoft.com/office/officeart/2009/layout/CirclePictureHierarchy"/>
    <dgm:cxn modelId="{CEE7B4AF-581E-4F0D-B751-B8CAD9B6AB72}" type="presParOf" srcId="{16C542B2-CDB5-463E-A110-319BA17055D9}" destId="{8528300B-E67A-405A-A93A-30010ACBDA28}" srcOrd="0" destOrd="0" presId="urn:microsoft.com/office/officeart/2009/layout/CirclePictureHierarchy"/>
    <dgm:cxn modelId="{27443604-175E-4151-9E9D-86FE322B6DC9}" type="presParOf" srcId="{8528300B-E67A-405A-A93A-30010ACBDA28}" destId="{C3CE178F-3C2D-4E35-B64E-7A47B03D1092}" srcOrd="0" destOrd="0" presId="urn:microsoft.com/office/officeart/2009/layout/CirclePictureHierarchy"/>
    <dgm:cxn modelId="{F439F675-E0FD-40D7-B721-5FC4E7A9DE62}" type="presParOf" srcId="{8528300B-E67A-405A-A93A-30010ACBDA28}" destId="{69D5C5A1-0973-46B3-B1A5-BE77A21EF2F3}" srcOrd="1" destOrd="0" presId="urn:microsoft.com/office/officeart/2009/layout/CirclePictureHierarchy"/>
    <dgm:cxn modelId="{0A8A9837-338D-495D-B3A7-C396A3847A1E}" type="presParOf" srcId="{16C542B2-CDB5-463E-A110-319BA17055D9}" destId="{381A5493-2610-4A27-9595-6B5E0B95E0B5}" srcOrd="1" destOrd="0" presId="urn:microsoft.com/office/officeart/2009/layout/CirclePictureHierarchy"/>
    <dgm:cxn modelId="{858588C4-6F64-44A2-B50C-D5B2A43DDB78}" type="presParOf" srcId="{59D2934F-3383-4162-A254-93F0CA383C7C}" destId="{96F1E02F-2D32-4CBF-933F-13B849933ADC}" srcOrd="2" destOrd="0" presId="urn:microsoft.com/office/officeart/2009/layout/CirclePictureHierarchy"/>
    <dgm:cxn modelId="{F65D8650-D376-4C9D-BA9A-6F4847FA2363}" type="presParOf" srcId="{59D2934F-3383-4162-A254-93F0CA383C7C}" destId="{442E72A7-96D2-4714-AB3D-7ACFE6BD5B35}" srcOrd="3" destOrd="0" presId="urn:microsoft.com/office/officeart/2009/layout/CirclePictureHierarchy"/>
    <dgm:cxn modelId="{C1C563B8-176F-453A-9B20-21195FEEEAD1}" type="presParOf" srcId="{442E72A7-96D2-4714-AB3D-7ACFE6BD5B35}" destId="{C759FABD-EF5E-4016-AB8B-6D5F90FD638E}" srcOrd="0" destOrd="0" presId="urn:microsoft.com/office/officeart/2009/layout/CirclePictureHierarchy"/>
    <dgm:cxn modelId="{2645F873-4426-41DA-BA3E-8870F37552F1}" type="presParOf" srcId="{C759FABD-EF5E-4016-AB8B-6D5F90FD638E}" destId="{AF147285-BA7B-4F52-AAE2-11051D45A019}" srcOrd="0" destOrd="0" presId="urn:microsoft.com/office/officeart/2009/layout/CirclePictureHierarchy"/>
    <dgm:cxn modelId="{97F4E729-4F42-4395-AACB-6FF91DF7EAC8}" type="presParOf" srcId="{C759FABD-EF5E-4016-AB8B-6D5F90FD638E}" destId="{8DEDBFFB-088B-46EF-A601-867B0ADA4E51}" srcOrd="1" destOrd="0" presId="urn:microsoft.com/office/officeart/2009/layout/CirclePictureHierarchy"/>
    <dgm:cxn modelId="{CAB31FD3-E82C-4F04-ACEB-DFAF66A565CF}" type="presParOf" srcId="{442E72A7-96D2-4714-AB3D-7ACFE6BD5B35}" destId="{62A321B0-3F3A-4901-88F2-FAEC52D69912}" srcOrd="1" destOrd="0" presId="urn:microsoft.com/office/officeart/2009/layout/CirclePictureHierarchy"/>
    <dgm:cxn modelId="{29486A04-4DF7-407D-9718-DA0A203702E1}" type="presParOf" srcId="{62A321B0-3F3A-4901-88F2-FAEC52D69912}" destId="{96B445B9-A66E-43E9-A20E-62297749AF8D}" srcOrd="0" destOrd="0" presId="urn:microsoft.com/office/officeart/2009/layout/CirclePictureHierarchy"/>
    <dgm:cxn modelId="{E2A24319-D513-424C-860F-EC33092253C3}" type="presParOf" srcId="{62A321B0-3F3A-4901-88F2-FAEC52D69912}" destId="{E75FBC6C-2587-4B78-96B1-1ED424C7B178}" srcOrd="1" destOrd="0" presId="urn:microsoft.com/office/officeart/2009/layout/CirclePictureHierarchy"/>
    <dgm:cxn modelId="{59BF7998-689E-4B19-83F9-03D32619E319}" type="presParOf" srcId="{E75FBC6C-2587-4B78-96B1-1ED424C7B178}" destId="{122B7029-329D-4EDE-9A0A-EA2E48844D80}" srcOrd="0" destOrd="0" presId="urn:microsoft.com/office/officeart/2009/layout/CirclePictureHierarchy"/>
    <dgm:cxn modelId="{37D5D491-00FE-47F8-A7EA-C80C908FF9FB}" type="presParOf" srcId="{122B7029-329D-4EDE-9A0A-EA2E48844D80}" destId="{28D431E8-9BA6-4F4F-B4A3-F26802D69A83}" srcOrd="0" destOrd="0" presId="urn:microsoft.com/office/officeart/2009/layout/CirclePictureHierarchy"/>
    <dgm:cxn modelId="{F5528E32-3537-41B5-B128-68122482A69F}" type="presParOf" srcId="{122B7029-329D-4EDE-9A0A-EA2E48844D80}" destId="{988B7396-A5F2-4DF0-B2D5-40E5920232C6}" srcOrd="1" destOrd="0" presId="urn:microsoft.com/office/officeart/2009/layout/CirclePictureHierarchy"/>
    <dgm:cxn modelId="{9E9DE410-B0BF-4546-855B-4FE4E8DD5039}" type="presParOf" srcId="{E75FBC6C-2587-4B78-96B1-1ED424C7B178}" destId="{48BB6964-92BD-479D-8C58-D3B4ACA939DD}" srcOrd="1" destOrd="0" presId="urn:microsoft.com/office/officeart/2009/layout/CirclePictureHierarchy"/>
    <dgm:cxn modelId="{EEC9C31D-648D-4B4F-B483-B8F7D16A8FFA}" type="presParOf" srcId="{48BB6964-92BD-479D-8C58-D3B4ACA939DD}" destId="{A424B128-5FEA-477B-8731-E84F955288F4}" srcOrd="0" destOrd="0" presId="urn:microsoft.com/office/officeart/2009/layout/CirclePictureHierarchy"/>
    <dgm:cxn modelId="{202FBCA4-6051-4350-A974-88B1E9E40ED7}" type="presParOf" srcId="{48BB6964-92BD-479D-8C58-D3B4ACA939DD}" destId="{168EF41B-0531-43AC-86CB-77A5B34D023D}" srcOrd="1" destOrd="0" presId="urn:microsoft.com/office/officeart/2009/layout/CirclePictureHierarchy"/>
    <dgm:cxn modelId="{730E670C-219C-47E0-A9B0-807D4413AF3C}" type="presParOf" srcId="{168EF41B-0531-43AC-86CB-77A5B34D023D}" destId="{8B89226E-F4A4-4316-AB67-49130DB97EE3}" srcOrd="0" destOrd="0" presId="urn:microsoft.com/office/officeart/2009/layout/CirclePictureHierarchy"/>
    <dgm:cxn modelId="{C3800ADD-C04B-48B7-877A-DF7B7A43290B}" type="presParOf" srcId="{8B89226E-F4A4-4316-AB67-49130DB97EE3}" destId="{267B7E2F-93E2-46F4-8F38-CE69AF916D23}" srcOrd="0" destOrd="0" presId="urn:microsoft.com/office/officeart/2009/layout/CirclePictureHierarchy"/>
    <dgm:cxn modelId="{5D1C83F0-D83E-4147-946E-D4078B2CD33F}" type="presParOf" srcId="{8B89226E-F4A4-4316-AB67-49130DB97EE3}" destId="{B9B57D4C-5CC7-4BC3-93A7-3D7E0D7725BB}" srcOrd="1" destOrd="0" presId="urn:microsoft.com/office/officeart/2009/layout/CirclePictureHierarchy"/>
    <dgm:cxn modelId="{326A05A5-13B4-4E48-8972-BD8109A05211}" type="presParOf" srcId="{168EF41B-0531-43AC-86CB-77A5B34D023D}" destId="{86DE54BB-F755-48C4-ABA3-A7E48E6DE23C}" srcOrd="1" destOrd="0" presId="urn:microsoft.com/office/officeart/2009/layout/CirclePictureHierarchy"/>
    <dgm:cxn modelId="{264B7DF7-A3C5-437E-809A-B6DCA3A7F864}" type="presParOf" srcId="{48BB6964-92BD-479D-8C58-D3B4ACA939DD}" destId="{73BAAC17-ACE9-45FB-97AB-C90210D77B93}" srcOrd="2" destOrd="0" presId="urn:microsoft.com/office/officeart/2009/layout/CirclePictureHierarchy"/>
    <dgm:cxn modelId="{1D9D96AC-1B4F-4175-9DA8-254F38EF9F9E}" type="presParOf" srcId="{48BB6964-92BD-479D-8C58-D3B4ACA939DD}" destId="{90CF3D37-F9BD-438E-935A-26B49BD17547}" srcOrd="3" destOrd="0" presId="urn:microsoft.com/office/officeart/2009/layout/CirclePictureHierarchy"/>
    <dgm:cxn modelId="{484DF393-B9CC-4833-BC24-607A0C81202A}" type="presParOf" srcId="{90CF3D37-F9BD-438E-935A-26B49BD17547}" destId="{58DB6D89-323E-4926-B290-AD19C2A1C223}" srcOrd="0" destOrd="0" presId="urn:microsoft.com/office/officeart/2009/layout/CirclePictureHierarchy"/>
    <dgm:cxn modelId="{A7636F4E-7ACD-458B-B7CC-264B34AF2127}" type="presParOf" srcId="{58DB6D89-323E-4926-B290-AD19C2A1C223}" destId="{10ECC7B0-ADDC-42C0-9697-6A465BD70B33}" srcOrd="0" destOrd="0" presId="urn:microsoft.com/office/officeart/2009/layout/CirclePictureHierarchy"/>
    <dgm:cxn modelId="{6AB50F91-23A3-47C9-B07E-C87C1CA42EA9}" type="presParOf" srcId="{58DB6D89-323E-4926-B290-AD19C2A1C223}" destId="{0A6EAD6A-5162-4542-9069-C9BE5466C878}" srcOrd="1" destOrd="0" presId="urn:microsoft.com/office/officeart/2009/layout/CirclePictureHierarchy"/>
    <dgm:cxn modelId="{A85B464F-4CC0-404F-8C60-414D2CF89A4F}" type="presParOf" srcId="{90CF3D37-F9BD-438E-935A-26B49BD17547}" destId="{23726621-F111-4410-AE26-F091A8C7BB1C}" srcOrd="1" destOrd="0" presId="urn:microsoft.com/office/officeart/2009/layout/CirclePictureHierarchy"/>
    <dgm:cxn modelId="{D73EA94A-8FAD-439F-952A-5C801CF150CD}" type="presParOf" srcId="{62A321B0-3F3A-4901-88F2-FAEC52D69912}" destId="{64796C8B-DA0E-47BB-A002-0885CAD381B7}" srcOrd="2" destOrd="0" presId="urn:microsoft.com/office/officeart/2009/layout/CirclePictureHierarchy"/>
    <dgm:cxn modelId="{75B2E3CF-7B34-4930-9FB2-1E8F0E41C978}" type="presParOf" srcId="{62A321B0-3F3A-4901-88F2-FAEC52D69912}" destId="{5F419E2A-48F5-4D4B-9C6B-F30F7AB6BFDC}" srcOrd="3" destOrd="0" presId="urn:microsoft.com/office/officeart/2009/layout/CirclePictureHierarchy"/>
    <dgm:cxn modelId="{EDE313F7-7E8A-42A2-98B5-FA49F2AD7CCE}" type="presParOf" srcId="{5F419E2A-48F5-4D4B-9C6B-F30F7AB6BFDC}" destId="{FB4C0EA3-397A-43EC-A4B4-E4473601BE8C}" srcOrd="0" destOrd="0" presId="urn:microsoft.com/office/officeart/2009/layout/CirclePictureHierarchy"/>
    <dgm:cxn modelId="{91BE97C8-66DF-46D4-840B-7FD1D4723464}" type="presParOf" srcId="{FB4C0EA3-397A-43EC-A4B4-E4473601BE8C}" destId="{04E5AB23-C69B-4810-8E2A-46793BE5043F}" srcOrd="0" destOrd="0" presId="urn:microsoft.com/office/officeart/2009/layout/CirclePictureHierarchy"/>
    <dgm:cxn modelId="{96B809C5-AFBF-489F-847C-926008ADBA87}" type="presParOf" srcId="{FB4C0EA3-397A-43EC-A4B4-E4473601BE8C}" destId="{F5014979-E6EF-4AA3-AA53-0694216C21F6}" srcOrd="1" destOrd="0" presId="urn:microsoft.com/office/officeart/2009/layout/CirclePictureHierarchy"/>
    <dgm:cxn modelId="{B488B7BB-CB96-4D48-BBBA-0F7D7AD28223}" type="presParOf" srcId="{5F419E2A-48F5-4D4B-9C6B-F30F7AB6BFDC}" destId="{F12DD74F-6825-4DF0-BA8D-D5063EB772AE}" srcOrd="1" destOrd="0" presId="urn:microsoft.com/office/officeart/2009/layout/CirclePictureHierarchy"/>
    <dgm:cxn modelId="{A5E08220-D923-4A79-BEDF-DCBF7401A648}" type="presParOf" srcId="{F12DD74F-6825-4DF0-BA8D-D5063EB772AE}" destId="{FE101C3F-61EA-4984-BA92-01871E161372}" srcOrd="0" destOrd="0" presId="urn:microsoft.com/office/officeart/2009/layout/CirclePictureHierarchy"/>
    <dgm:cxn modelId="{5BC320D0-821E-4545-B491-ECF7B564C597}" type="presParOf" srcId="{F12DD74F-6825-4DF0-BA8D-D5063EB772AE}" destId="{337C60F9-CF02-4F2F-A3E0-0B5BFE349F50}" srcOrd="1" destOrd="0" presId="urn:microsoft.com/office/officeart/2009/layout/CirclePictureHierarchy"/>
    <dgm:cxn modelId="{4A43136E-BCD6-4E89-B126-BCA0B587F6C8}" type="presParOf" srcId="{337C60F9-CF02-4F2F-A3E0-0B5BFE349F50}" destId="{374C4272-3269-4B48-A32D-84ABA0A0B098}" srcOrd="0" destOrd="0" presId="urn:microsoft.com/office/officeart/2009/layout/CirclePictureHierarchy"/>
    <dgm:cxn modelId="{1721360B-1CEA-4561-BE86-DEDF12A5C053}" type="presParOf" srcId="{374C4272-3269-4B48-A32D-84ABA0A0B098}" destId="{0FE83551-3CF0-4344-9D2F-364020BDDE0F}" srcOrd="0" destOrd="0" presId="urn:microsoft.com/office/officeart/2009/layout/CirclePictureHierarchy"/>
    <dgm:cxn modelId="{CD6F87B5-9330-48F8-B1CC-BC353708EE75}" type="presParOf" srcId="{374C4272-3269-4B48-A32D-84ABA0A0B098}" destId="{5E2EE021-62BF-4FDD-B896-523A0AD56295}" srcOrd="1" destOrd="0" presId="urn:microsoft.com/office/officeart/2009/layout/CirclePictureHierarchy"/>
    <dgm:cxn modelId="{A811939B-3020-46FF-B6C9-83A9E68824E4}" type="presParOf" srcId="{337C60F9-CF02-4F2F-A3E0-0B5BFE349F50}" destId="{5F7D374D-3781-4800-BF12-DAE05BE538D3}" srcOrd="1" destOrd="0" presId="urn:microsoft.com/office/officeart/2009/layout/CirclePictureHierarchy"/>
    <dgm:cxn modelId="{0A151785-F0AB-46D9-9CCC-AD5732EBD6AA}" type="presParOf" srcId="{F12DD74F-6825-4DF0-BA8D-D5063EB772AE}" destId="{651B1593-93AC-4C3D-AB54-DC264ADB00BE}" srcOrd="2" destOrd="0" presId="urn:microsoft.com/office/officeart/2009/layout/CirclePictureHierarchy"/>
    <dgm:cxn modelId="{C7C5D1FC-FABE-4B21-B0DA-46BCF9F48C18}" type="presParOf" srcId="{F12DD74F-6825-4DF0-BA8D-D5063EB772AE}" destId="{6C5CCA35-62C8-40E1-B8F7-49D67AC34638}" srcOrd="3" destOrd="0" presId="urn:microsoft.com/office/officeart/2009/layout/CirclePictureHierarchy"/>
    <dgm:cxn modelId="{5B5DF5B5-C55A-4C0E-9C07-AE3877E69481}" type="presParOf" srcId="{6C5CCA35-62C8-40E1-B8F7-49D67AC34638}" destId="{E9838797-7F03-410E-81EC-90EE4D94896F}" srcOrd="0" destOrd="0" presId="urn:microsoft.com/office/officeart/2009/layout/CirclePictureHierarchy"/>
    <dgm:cxn modelId="{5AF99366-FD0B-4824-AE3A-7BB95EC3FCEE}" type="presParOf" srcId="{E9838797-7F03-410E-81EC-90EE4D94896F}" destId="{B72ED91D-8FF7-4E14-9533-661E3E8ED6AB}" srcOrd="0" destOrd="0" presId="urn:microsoft.com/office/officeart/2009/layout/CirclePictureHierarchy"/>
    <dgm:cxn modelId="{0FCF68F4-4F20-498F-9B50-A2FA39EAC9F2}" type="presParOf" srcId="{E9838797-7F03-410E-81EC-90EE4D94896F}" destId="{F240BE4C-A7CF-458F-BCF5-BA016DB4327B}" srcOrd="1" destOrd="0" presId="urn:microsoft.com/office/officeart/2009/layout/CirclePictureHierarchy"/>
    <dgm:cxn modelId="{112B6F9F-CC36-4ED6-A341-FD9581BE6500}" type="presParOf" srcId="{6C5CCA35-62C8-40E1-B8F7-49D67AC34638}" destId="{6FE8DCE5-8C95-42B6-B880-9ED36A165314}" srcOrd="1" destOrd="0" presId="urn:microsoft.com/office/officeart/2009/layout/CirclePictureHierarchy"/>
    <dgm:cxn modelId="{6FAA3A85-2BE1-48EE-8A29-35486918AA29}" type="presParOf" srcId="{59D2934F-3383-4162-A254-93F0CA383C7C}" destId="{F84C9ADC-5A49-46FA-A028-B47A4AF5E41D}" srcOrd="4" destOrd="0" presId="urn:microsoft.com/office/officeart/2009/layout/CirclePictureHierarchy"/>
    <dgm:cxn modelId="{6467E70F-4A82-40D2-9C5D-366BADF8D3BD}" type="presParOf" srcId="{59D2934F-3383-4162-A254-93F0CA383C7C}" destId="{F0CBADBD-2B8E-46EA-BBDA-46078BE783DD}" srcOrd="5" destOrd="0" presId="urn:microsoft.com/office/officeart/2009/layout/CirclePictureHierarchy"/>
    <dgm:cxn modelId="{930E6EB4-1F53-465A-ACAB-770A3BA94529}" type="presParOf" srcId="{F0CBADBD-2B8E-46EA-BBDA-46078BE783DD}" destId="{06CED8BD-9F22-41ED-87E8-799563980FC2}" srcOrd="0" destOrd="0" presId="urn:microsoft.com/office/officeart/2009/layout/CirclePictureHierarchy"/>
    <dgm:cxn modelId="{11E8EE7F-ADF5-48BB-A210-56EDFE5E5D06}" type="presParOf" srcId="{06CED8BD-9F22-41ED-87E8-799563980FC2}" destId="{EFC14B33-63C5-45E0-86E3-7B9474350EC8}" srcOrd="0" destOrd="0" presId="urn:microsoft.com/office/officeart/2009/layout/CirclePictureHierarchy"/>
    <dgm:cxn modelId="{A322E1EB-3380-4E4E-9B45-36A6F13791F1}" type="presParOf" srcId="{06CED8BD-9F22-41ED-87E8-799563980FC2}" destId="{1D2C987C-21F5-4CE7-A185-886E0D9BB335}" srcOrd="1" destOrd="0" presId="urn:microsoft.com/office/officeart/2009/layout/CirclePictureHierarchy"/>
    <dgm:cxn modelId="{B48DC634-BD83-4C36-908C-EAADDAD6D854}" type="presParOf" srcId="{F0CBADBD-2B8E-46EA-BBDA-46078BE783DD}" destId="{BE523661-0ACC-46E8-B3F0-4F471111CF13}" srcOrd="1" destOrd="0" presId="urn:microsoft.com/office/officeart/2009/layout/CirclePictureHierarchy"/>
    <dgm:cxn modelId="{B7CAEA9F-EE00-4148-86E6-A7575DCD4A99}" type="presParOf" srcId="{BE523661-0ACC-46E8-B3F0-4F471111CF13}" destId="{EC71BC07-7AA8-43A4-886A-D20AC5EADAF4}" srcOrd="0" destOrd="0" presId="urn:microsoft.com/office/officeart/2009/layout/CirclePictureHierarchy"/>
    <dgm:cxn modelId="{8EFAF626-E7FB-43E0-A296-6947106E513F}" type="presParOf" srcId="{BE523661-0ACC-46E8-B3F0-4F471111CF13}" destId="{B7B69A36-24C9-482B-A447-E6A806BC2648}" srcOrd="1" destOrd="0" presId="urn:microsoft.com/office/officeart/2009/layout/CirclePictureHierarchy"/>
    <dgm:cxn modelId="{9E83F1FD-75E0-4B35-A66F-62203DDC905F}" type="presParOf" srcId="{B7B69A36-24C9-482B-A447-E6A806BC2648}" destId="{25FADC1D-4C12-4D10-9DB2-7D7338C5AF46}" srcOrd="0" destOrd="0" presId="urn:microsoft.com/office/officeart/2009/layout/CirclePictureHierarchy"/>
    <dgm:cxn modelId="{3789ED83-DC0A-490E-870A-7F554EA23EB7}" type="presParOf" srcId="{25FADC1D-4C12-4D10-9DB2-7D7338C5AF46}" destId="{FDF07786-6527-4E9F-8FE8-652C047C578A}" srcOrd="0" destOrd="0" presId="urn:microsoft.com/office/officeart/2009/layout/CirclePictureHierarchy"/>
    <dgm:cxn modelId="{B5E041CE-C463-41C9-A6E0-82966A353A68}" type="presParOf" srcId="{25FADC1D-4C12-4D10-9DB2-7D7338C5AF46}" destId="{9405E1B4-D9AE-454C-B703-C7216798E903}" srcOrd="1" destOrd="0" presId="urn:microsoft.com/office/officeart/2009/layout/CirclePictureHierarchy"/>
    <dgm:cxn modelId="{5B63D561-9CE7-49C3-B356-57B393AA5795}" type="presParOf" srcId="{B7B69A36-24C9-482B-A447-E6A806BC2648}" destId="{9078951E-9A13-4E20-96E8-C5787F29C255}" srcOrd="1" destOrd="0" presId="urn:microsoft.com/office/officeart/2009/layout/CirclePictureHierarchy"/>
    <dgm:cxn modelId="{54B30E8E-37D4-4A2C-8E58-0618634D94D2}" type="presParOf" srcId="{9078951E-9A13-4E20-96E8-C5787F29C255}" destId="{14A64380-745A-496D-9491-CC9DF2134917}" srcOrd="0" destOrd="0" presId="urn:microsoft.com/office/officeart/2009/layout/CirclePictureHierarchy"/>
    <dgm:cxn modelId="{F5F7DBFC-CD22-4528-8C7F-60ECC5A3F940}" type="presParOf" srcId="{9078951E-9A13-4E20-96E8-C5787F29C255}" destId="{281032DF-FB1E-42A7-A3B9-BE81D644B7EC}" srcOrd="1" destOrd="0" presId="urn:microsoft.com/office/officeart/2009/layout/CirclePictureHierarchy"/>
    <dgm:cxn modelId="{9520C1C4-58F1-4775-BE35-52CDB6CEF36E}" type="presParOf" srcId="{281032DF-FB1E-42A7-A3B9-BE81D644B7EC}" destId="{8F51ACCA-2C09-4BEB-9EF9-C8D6B52AE045}" srcOrd="0" destOrd="0" presId="urn:microsoft.com/office/officeart/2009/layout/CirclePictureHierarchy"/>
    <dgm:cxn modelId="{36161107-6D2F-443C-B041-8EBED722EB25}" type="presParOf" srcId="{8F51ACCA-2C09-4BEB-9EF9-C8D6B52AE045}" destId="{5F59CA53-DCF0-4882-890C-A1327F999A2A}" srcOrd="0" destOrd="0" presId="urn:microsoft.com/office/officeart/2009/layout/CirclePictureHierarchy"/>
    <dgm:cxn modelId="{ADA6CC90-1CAE-4237-8575-86174CBF6D3A}" type="presParOf" srcId="{8F51ACCA-2C09-4BEB-9EF9-C8D6B52AE045}" destId="{D00DCFD6-D221-439E-AE9F-ED0256CD2F14}" srcOrd="1" destOrd="0" presId="urn:microsoft.com/office/officeart/2009/layout/CirclePictureHierarchy"/>
    <dgm:cxn modelId="{EF63A501-DA17-4230-9195-FDB8D7BBE89D}" type="presParOf" srcId="{281032DF-FB1E-42A7-A3B9-BE81D644B7EC}" destId="{8EA134A5-D00A-434A-BC49-B49A82BD8D8D}" srcOrd="1" destOrd="0" presId="urn:microsoft.com/office/officeart/2009/layout/CirclePictureHierarchy"/>
    <dgm:cxn modelId="{E673590D-5DBD-4E4E-9F00-7B0737AD2E26}" type="presParOf" srcId="{9078951E-9A13-4E20-96E8-C5787F29C255}" destId="{26ABEFA7-8684-4B6E-A241-786319366FC7}" srcOrd="2" destOrd="0" presId="urn:microsoft.com/office/officeart/2009/layout/CirclePictureHierarchy"/>
    <dgm:cxn modelId="{2D433766-A04E-403F-86EA-435BE881519F}" type="presParOf" srcId="{9078951E-9A13-4E20-96E8-C5787F29C255}" destId="{22C4767B-2552-4F14-9205-73F8A8FFCB77}" srcOrd="3" destOrd="0" presId="urn:microsoft.com/office/officeart/2009/layout/CirclePictureHierarchy"/>
    <dgm:cxn modelId="{0C422666-4E59-4FC7-91AA-CB40D01A7779}" type="presParOf" srcId="{22C4767B-2552-4F14-9205-73F8A8FFCB77}" destId="{397F650E-ED60-4D4B-8CFE-5262675BA46D}" srcOrd="0" destOrd="0" presId="urn:microsoft.com/office/officeart/2009/layout/CirclePictureHierarchy"/>
    <dgm:cxn modelId="{2E0DFE7F-1C24-4893-8BC8-219A8E03712A}" type="presParOf" srcId="{397F650E-ED60-4D4B-8CFE-5262675BA46D}" destId="{418DA9C6-31A8-4FF1-8660-3DA2D0DEE3BE}" srcOrd="0" destOrd="0" presId="urn:microsoft.com/office/officeart/2009/layout/CirclePictureHierarchy"/>
    <dgm:cxn modelId="{AECBE6CC-6362-441A-9850-91DC78B78177}" type="presParOf" srcId="{397F650E-ED60-4D4B-8CFE-5262675BA46D}" destId="{CBAB65A1-5573-4FAB-A990-713A9F5E8A9D}" srcOrd="1" destOrd="0" presId="urn:microsoft.com/office/officeart/2009/layout/CirclePictureHierarchy"/>
    <dgm:cxn modelId="{AEDE1941-A5FA-47CD-84F6-E67DE91079BE}" type="presParOf" srcId="{22C4767B-2552-4F14-9205-73F8A8FFCB77}" destId="{12915410-2220-449A-A72E-106BD7A18A69}" srcOrd="1" destOrd="0" presId="urn:microsoft.com/office/officeart/2009/layout/CirclePictureHierarchy"/>
    <dgm:cxn modelId="{D1036BFC-A869-41C2-88D8-1E23FA3D4ADB}" type="presParOf" srcId="{BE523661-0ACC-46E8-B3F0-4F471111CF13}" destId="{DEA8148F-0F5B-44CB-99A4-364B81A28186}" srcOrd="2" destOrd="0" presId="urn:microsoft.com/office/officeart/2009/layout/CirclePictureHierarchy"/>
    <dgm:cxn modelId="{FDCB273F-AE1E-4043-960D-44B3BAF282D1}" type="presParOf" srcId="{BE523661-0ACC-46E8-B3F0-4F471111CF13}" destId="{5DA3CC22-BB94-4415-88A7-7D76168A5574}" srcOrd="3" destOrd="0" presId="urn:microsoft.com/office/officeart/2009/layout/CirclePictureHierarchy"/>
    <dgm:cxn modelId="{4DD60EFD-4A84-428A-8824-CE87F8A75AA5}" type="presParOf" srcId="{5DA3CC22-BB94-4415-88A7-7D76168A5574}" destId="{46E3BE5B-CF2A-42FE-8CA9-4C0F005CFE40}" srcOrd="0" destOrd="0" presId="urn:microsoft.com/office/officeart/2009/layout/CirclePictureHierarchy"/>
    <dgm:cxn modelId="{D6EBE7DE-91C2-48C3-A1CE-50CDAA87DF44}" type="presParOf" srcId="{46E3BE5B-CF2A-42FE-8CA9-4C0F005CFE40}" destId="{3144EB80-7630-4406-B2F3-3C56A35F86F7}" srcOrd="0" destOrd="0" presId="urn:microsoft.com/office/officeart/2009/layout/CirclePictureHierarchy"/>
    <dgm:cxn modelId="{96D1009A-8F6F-4CAE-AD41-F20FF5AD334F}" type="presParOf" srcId="{46E3BE5B-CF2A-42FE-8CA9-4C0F005CFE40}" destId="{27570AE5-A87B-4CA7-888B-E4914A2CDB2E}" srcOrd="1" destOrd="0" presId="urn:microsoft.com/office/officeart/2009/layout/CirclePictureHierarchy"/>
    <dgm:cxn modelId="{1B637AEA-590B-4493-B5CB-F03F51369EC9}" type="presParOf" srcId="{5DA3CC22-BB94-4415-88A7-7D76168A5574}" destId="{775282BC-71B8-4311-BD0B-58CBEBE75F77}" srcOrd="1" destOrd="0" presId="urn:microsoft.com/office/officeart/2009/layout/CirclePictureHierarchy"/>
    <dgm:cxn modelId="{A19628B5-45F8-4756-A490-E1E5BC9C97DC}" type="presParOf" srcId="{775282BC-71B8-4311-BD0B-58CBEBE75F77}" destId="{CB7BA9A3-DABE-4EC9-A9B3-B6C611DCBA40}" srcOrd="0" destOrd="0" presId="urn:microsoft.com/office/officeart/2009/layout/CirclePictureHierarchy"/>
    <dgm:cxn modelId="{F2F02B56-18B5-4A03-B193-A8D42D517F6C}" type="presParOf" srcId="{775282BC-71B8-4311-BD0B-58CBEBE75F77}" destId="{BC5F5C51-1FF8-4878-A2D2-4E35A9F6C89E}" srcOrd="1" destOrd="0" presId="urn:microsoft.com/office/officeart/2009/layout/CirclePictureHierarchy"/>
    <dgm:cxn modelId="{FC0D9C68-16BC-4743-A564-8015FEB43060}" type="presParOf" srcId="{BC5F5C51-1FF8-4878-A2D2-4E35A9F6C89E}" destId="{4579C047-253F-4424-AA84-8DC2BE1C32E5}" srcOrd="0" destOrd="0" presId="urn:microsoft.com/office/officeart/2009/layout/CirclePictureHierarchy"/>
    <dgm:cxn modelId="{1821B4D0-9DFC-4CDE-84E3-AD720D6C1F73}" type="presParOf" srcId="{4579C047-253F-4424-AA84-8DC2BE1C32E5}" destId="{7273296E-6081-4538-831B-DDECFE80CE8D}" srcOrd="0" destOrd="0" presId="urn:microsoft.com/office/officeart/2009/layout/CirclePictureHierarchy"/>
    <dgm:cxn modelId="{2E588EB0-D34A-4DCB-BF98-779EF5C814DD}" type="presParOf" srcId="{4579C047-253F-4424-AA84-8DC2BE1C32E5}" destId="{B6724A56-6042-4DF5-AA5B-8CEB7B0CE4A7}" srcOrd="1" destOrd="0" presId="urn:microsoft.com/office/officeart/2009/layout/CirclePictureHierarchy"/>
    <dgm:cxn modelId="{873E1FD2-63CD-486C-A4E4-80A926F9F39B}" type="presParOf" srcId="{BC5F5C51-1FF8-4878-A2D2-4E35A9F6C89E}" destId="{B713B66F-906C-4DCD-8231-CFB64665504F}" srcOrd="1" destOrd="0" presId="urn:microsoft.com/office/officeart/2009/layout/CirclePictureHierarchy"/>
    <dgm:cxn modelId="{9BE0FA9E-53CB-4D24-9452-B0B2E96D706C}" type="presParOf" srcId="{775282BC-71B8-4311-BD0B-58CBEBE75F77}" destId="{41905F32-44A5-44BF-A0B9-3AFDA8605E95}" srcOrd="2" destOrd="0" presId="urn:microsoft.com/office/officeart/2009/layout/CirclePictureHierarchy"/>
    <dgm:cxn modelId="{7EF2F356-9528-46C3-8AA0-FCC082B5E269}" type="presParOf" srcId="{775282BC-71B8-4311-BD0B-58CBEBE75F77}" destId="{4FDBCCE5-855B-4A4F-9EB1-2CF7D3232515}" srcOrd="3" destOrd="0" presId="urn:microsoft.com/office/officeart/2009/layout/CirclePictureHierarchy"/>
    <dgm:cxn modelId="{4F97178D-7C98-44B4-B0F7-B47E9AC36137}" type="presParOf" srcId="{4FDBCCE5-855B-4A4F-9EB1-2CF7D3232515}" destId="{AE97F954-8B4F-4198-BB7B-164BABB6F41C}" srcOrd="0" destOrd="0" presId="urn:microsoft.com/office/officeart/2009/layout/CirclePictureHierarchy"/>
    <dgm:cxn modelId="{8F33143E-AA8D-4A66-801D-E7D2CAF56FC8}" type="presParOf" srcId="{AE97F954-8B4F-4198-BB7B-164BABB6F41C}" destId="{157C4F25-2F3B-486D-9F4D-73A719CEB25F}" srcOrd="0" destOrd="0" presId="urn:microsoft.com/office/officeart/2009/layout/CirclePictureHierarchy"/>
    <dgm:cxn modelId="{75EE032E-E926-46D3-9447-CDFF56380D61}" type="presParOf" srcId="{AE97F954-8B4F-4198-BB7B-164BABB6F41C}" destId="{87D947FA-F2DF-42B4-934E-B84DD91F33EF}" srcOrd="1" destOrd="0" presId="urn:microsoft.com/office/officeart/2009/layout/CirclePictureHierarchy"/>
    <dgm:cxn modelId="{53D23704-B48A-4DA9-906D-C9997A329A4D}" type="presParOf" srcId="{4FDBCCE5-855B-4A4F-9EB1-2CF7D3232515}" destId="{6FB567E0-8886-45D9-B068-95AE1CFFA3F7}" srcOrd="1" destOrd="0" presId="urn:microsoft.com/office/officeart/2009/layout/CirclePictureHierarchy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AFA227-306C-42E4-8131-152AD114FBE9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9D0A40-8AB5-4BFB-B08E-F4770C8331A2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5B76FE67-F874-4005-A858-0D3D1633064B}" type="parTrans" cxnId="{C1AB0313-78BA-4B38-BBB3-3928C7C83C9A}">
      <dgm:prSet/>
      <dgm:spPr/>
      <dgm:t>
        <a:bodyPr/>
        <a:lstStyle/>
        <a:p>
          <a:endParaRPr lang="cs-CZ"/>
        </a:p>
      </dgm:t>
    </dgm:pt>
    <dgm:pt modelId="{9B6F1E96-424D-401D-ABDA-B7BA517C3B1B}" type="sibTrans" cxnId="{C1AB0313-78BA-4B38-BBB3-3928C7C83C9A}">
      <dgm:prSet/>
      <dgm:spPr/>
      <dgm:t>
        <a:bodyPr/>
        <a:lstStyle/>
        <a:p>
          <a:endParaRPr lang="cs-CZ"/>
        </a:p>
      </dgm:t>
    </dgm:pt>
    <dgm:pt modelId="{33B1DE98-1825-448D-ABF6-84B5032C39E4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BBB33BED-0205-4BEA-BF90-E9867D9C9EFB}" type="parTrans" cxnId="{602B7FE5-A780-4085-9162-DED6BB519115}">
      <dgm:prSet/>
      <dgm:spPr/>
      <dgm:t>
        <a:bodyPr/>
        <a:lstStyle/>
        <a:p>
          <a:endParaRPr lang="cs-CZ"/>
        </a:p>
      </dgm:t>
    </dgm:pt>
    <dgm:pt modelId="{7C56AC46-8EDE-48B0-B7B3-49D530CE152E}" type="sibTrans" cxnId="{602B7FE5-A780-4085-9162-DED6BB519115}">
      <dgm:prSet/>
      <dgm:spPr/>
      <dgm:t>
        <a:bodyPr/>
        <a:lstStyle/>
        <a:p>
          <a:endParaRPr lang="cs-CZ"/>
        </a:p>
      </dgm:t>
    </dgm:pt>
    <dgm:pt modelId="{C33FA0BB-95B9-4048-9893-ADD7B78A0604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789E2946-01AB-4274-85F8-E10D8CC59383}" type="parTrans" cxnId="{99CD883C-674E-472B-BB5F-AB4257E00C84}">
      <dgm:prSet/>
      <dgm:spPr/>
      <dgm:t>
        <a:bodyPr/>
        <a:lstStyle/>
        <a:p>
          <a:endParaRPr lang="cs-CZ"/>
        </a:p>
      </dgm:t>
    </dgm:pt>
    <dgm:pt modelId="{E5BD962E-7C27-4D52-9E89-350BC427A3F8}" type="sibTrans" cxnId="{99CD883C-674E-472B-BB5F-AB4257E00C84}">
      <dgm:prSet/>
      <dgm:spPr/>
      <dgm:t>
        <a:bodyPr/>
        <a:lstStyle/>
        <a:p>
          <a:endParaRPr lang="cs-CZ"/>
        </a:p>
      </dgm:t>
    </dgm:pt>
    <dgm:pt modelId="{C7F35248-62FB-4391-9C08-AE06262D9723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4</a:t>
          </a:r>
          <a:endParaRPr lang="cs-CZ" dirty="0"/>
        </a:p>
      </dgm:t>
    </dgm:pt>
    <dgm:pt modelId="{A5E25CC7-38EA-45AC-BA90-A754DF7D2D82}" type="parTrans" cxnId="{29ABBF64-CE0E-4C3A-BA74-7FF0787A0D3B}">
      <dgm:prSet/>
      <dgm:spPr/>
      <dgm:t>
        <a:bodyPr/>
        <a:lstStyle/>
        <a:p>
          <a:endParaRPr lang="cs-CZ"/>
        </a:p>
      </dgm:t>
    </dgm:pt>
    <dgm:pt modelId="{783E2E7B-2DAC-4B35-AC1A-411F8D00B164}" type="sibTrans" cxnId="{29ABBF64-CE0E-4C3A-BA74-7FF0787A0D3B}">
      <dgm:prSet/>
      <dgm:spPr/>
      <dgm:t>
        <a:bodyPr/>
        <a:lstStyle/>
        <a:p>
          <a:endParaRPr lang="cs-CZ"/>
        </a:p>
      </dgm:t>
    </dgm:pt>
    <dgm:pt modelId="{AF37A1F9-3300-4D5A-BA27-4BE1C1BD3DC6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  <a:endParaRPr lang="cs-CZ" dirty="0"/>
        </a:p>
      </dgm:t>
    </dgm:pt>
    <dgm:pt modelId="{AD2B5811-45D5-42AF-BC55-6B233BB3D0C6}" type="parTrans" cxnId="{1A4EB34A-9C51-4B60-AC66-98490A19BF3E}">
      <dgm:prSet/>
      <dgm:spPr/>
      <dgm:t>
        <a:bodyPr/>
        <a:lstStyle/>
        <a:p>
          <a:endParaRPr lang="cs-CZ"/>
        </a:p>
      </dgm:t>
    </dgm:pt>
    <dgm:pt modelId="{99C5AC7B-39FD-4931-8D69-5399EB9C1DBE}" type="sibTrans" cxnId="{1A4EB34A-9C51-4B60-AC66-98490A19BF3E}">
      <dgm:prSet/>
      <dgm:spPr/>
      <dgm:t>
        <a:bodyPr/>
        <a:lstStyle/>
        <a:p>
          <a:endParaRPr lang="cs-CZ"/>
        </a:p>
      </dgm:t>
    </dgm:pt>
    <dgm:pt modelId="{E91D6875-DB72-4481-BC16-A34F0C4C3397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  <a:endParaRPr lang="cs-CZ" dirty="0"/>
        </a:p>
      </dgm:t>
    </dgm:pt>
    <dgm:pt modelId="{9D1D9C34-B965-4A3A-AA00-2B97924A4E33}" type="parTrans" cxnId="{355CBB15-05F8-43A6-B7AD-6F7EB96FE3F2}">
      <dgm:prSet/>
      <dgm:spPr/>
      <dgm:t>
        <a:bodyPr/>
        <a:lstStyle/>
        <a:p>
          <a:endParaRPr lang="cs-CZ"/>
        </a:p>
      </dgm:t>
    </dgm:pt>
    <dgm:pt modelId="{2DA582A2-EF1D-4FC9-9DD7-97213E456FE2}" type="sibTrans" cxnId="{355CBB15-05F8-43A6-B7AD-6F7EB96FE3F2}">
      <dgm:prSet/>
      <dgm:spPr/>
      <dgm:t>
        <a:bodyPr/>
        <a:lstStyle/>
        <a:p>
          <a:endParaRPr lang="cs-CZ"/>
        </a:p>
      </dgm:t>
    </dgm:pt>
    <dgm:pt modelId="{93FF5F3B-DCDB-4BD1-94EB-C6411EC0A296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619F0311-C62A-4B5D-A2EE-354239E03DE1}" type="parTrans" cxnId="{C47CB0D8-0550-4385-BB59-052B543ED904}">
      <dgm:prSet/>
      <dgm:spPr/>
      <dgm:t>
        <a:bodyPr/>
        <a:lstStyle/>
        <a:p>
          <a:endParaRPr lang="cs-CZ"/>
        </a:p>
      </dgm:t>
    </dgm:pt>
    <dgm:pt modelId="{CFFDCECC-AB54-42A4-91A1-1D6A894A401A}" type="sibTrans" cxnId="{C47CB0D8-0550-4385-BB59-052B543ED904}">
      <dgm:prSet/>
      <dgm:spPr/>
      <dgm:t>
        <a:bodyPr/>
        <a:lstStyle/>
        <a:p>
          <a:endParaRPr lang="cs-CZ"/>
        </a:p>
      </dgm:t>
    </dgm:pt>
    <dgm:pt modelId="{022B891B-A0CB-4B13-B125-823800B2358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8</a:t>
          </a:r>
          <a:endParaRPr lang="cs-CZ" dirty="0"/>
        </a:p>
      </dgm:t>
    </dgm:pt>
    <dgm:pt modelId="{2C44581A-6EC6-4F6F-A0E2-C7939EAD890B}" type="parTrans" cxnId="{74CFF71C-AF7F-4D9E-BCB9-0044C551B2B5}">
      <dgm:prSet/>
      <dgm:spPr/>
      <dgm:t>
        <a:bodyPr/>
        <a:lstStyle/>
        <a:p>
          <a:endParaRPr lang="cs-CZ"/>
        </a:p>
      </dgm:t>
    </dgm:pt>
    <dgm:pt modelId="{EE34EF2B-8A7A-44F1-A8B0-4C7F36DEC82C}" type="sibTrans" cxnId="{74CFF71C-AF7F-4D9E-BCB9-0044C551B2B5}">
      <dgm:prSet/>
      <dgm:spPr/>
      <dgm:t>
        <a:bodyPr/>
        <a:lstStyle/>
        <a:p>
          <a:endParaRPr lang="cs-CZ"/>
        </a:p>
      </dgm:t>
    </dgm:pt>
    <dgm:pt modelId="{C8F377CC-28D0-41DD-ACC9-301871C0C5D8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8</a:t>
          </a:r>
          <a:endParaRPr lang="cs-CZ" dirty="0"/>
        </a:p>
      </dgm:t>
    </dgm:pt>
    <dgm:pt modelId="{2B5B1517-748D-4BC4-B628-C43FD3F3147B}" type="parTrans" cxnId="{C1869F68-20AD-459D-A89E-B9CE25A374CB}">
      <dgm:prSet/>
      <dgm:spPr/>
      <dgm:t>
        <a:bodyPr/>
        <a:lstStyle/>
        <a:p>
          <a:endParaRPr lang="cs-CZ"/>
        </a:p>
      </dgm:t>
    </dgm:pt>
    <dgm:pt modelId="{1C8D64E2-A273-488C-8065-A012F8CA7800}" type="sibTrans" cxnId="{C1869F68-20AD-459D-A89E-B9CE25A374CB}">
      <dgm:prSet/>
      <dgm:spPr/>
      <dgm:t>
        <a:bodyPr/>
        <a:lstStyle/>
        <a:p>
          <a:endParaRPr lang="cs-CZ"/>
        </a:p>
      </dgm:t>
    </dgm:pt>
    <dgm:pt modelId="{CB8EF664-3419-4BBA-B893-97D6FD49A4C5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47801AF1-1AF0-4B08-8672-2A44E7F0E5D4}" type="parTrans" cxnId="{62BFD719-C52E-4AD4-8C55-5FB7872B381F}">
      <dgm:prSet/>
      <dgm:spPr/>
      <dgm:t>
        <a:bodyPr/>
        <a:lstStyle/>
        <a:p>
          <a:endParaRPr lang="cs-CZ"/>
        </a:p>
      </dgm:t>
    </dgm:pt>
    <dgm:pt modelId="{3C4C527F-F45E-4A32-8868-D95CA96F3288}" type="sibTrans" cxnId="{62BFD719-C52E-4AD4-8C55-5FB7872B381F}">
      <dgm:prSet/>
      <dgm:spPr/>
      <dgm:t>
        <a:bodyPr/>
        <a:lstStyle/>
        <a:p>
          <a:endParaRPr lang="cs-CZ"/>
        </a:p>
      </dgm:t>
    </dgm:pt>
    <dgm:pt modelId="{375115A3-4B62-45BA-ABAA-7BAECB639876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</a:p>
      </dgm:t>
    </dgm:pt>
    <dgm:pt modelId="{740D6137-AB50-45E4-8AC5-4583A9971DE3}" type="parTrans" cxnId="{CC16A3D0-6150-4E17-9748-B2DE04F75693}">
      <dgm:prSet/>
      <dgm:spPr/>
      <dgm:t>
        <a:bodyPr/>
        <a:lstStyle/>
        <a:p>
          <a:endParaRPr lang="cs-CZ"/>
        </a:p>
      </dgm:t>
    </dgm:pt>
    <dgm:pt modelId="{407EE608-5198-46AF-8842-09B55A6F1B9C}" type="sibTrans" cxnId="{CC16A3D0-6150-4E17-9748-B2DE04F75693}">
      <dgm:prSet/>
      <dgm:spPr/>
      <dgm:t>
        <a:bodyPr/>
        <a:lstStyle/>
        <a:p>
          <a:endParaRPr lang="cs-CZ"/>
        </a:p>
      </dgm:t>
    </dgm:pt>
    <dgm:pt modelId="{BD145507-AD31-48D7-81B6-807A90481B7C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5</a:t>
          </a:r>
          <a:endParaRPr lang="cs-CZ" dirty="0"/>
        </a:p>
      </dgm:t>
    </dgm:pt>
    <dgm:pt modelId="{54B006EB-3BA1-4BA4-8589-5F7640C49DDC}" type="parTrans" cxnId="{01F26572-9D95-4949-908F-45EBF1F9FC1C}">
      <dgm:prSet/>
      <dgm:spPr/>
      <dgm:t>
        <a:bodyPr/>
        <a:lstStyle/>
        <a:p>
          <a:endParaRPr lang="cs-CZ"/>
        </a:p>
      </dgm:t>
    </dgm:pt>
    <dgm:pt modelId="{95CF5A55-3C67-4748-B9E3-CDCFB2F2C2B6}" type="sibTrans" cxnId="{01F26572-9D95-4949-908F-45EBF1F9FC1C}">
      <dgm:prSet/>
      <dgm:spPr/>
      <dgm:t>
        <a:bodyPr/>
        <a:lstStyle/>
        <a:p>
          <a:endParaRPr lang="cs-CZ"/>
        </a:p>
      </dgm:t>
    </dgm:pt>
    <dgm:pt modelId="{09D3A4DD-14C7-47C5-8412-1666D40F23AD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4</a:t>
          </a:r>
          <a:endParaRPr lang="cs-CZ" dirty="0"/>
        </a:p>
      </dgm:t>
    </dgm:pt>
    <dgm:pt modelId="{CC68465C-706D-4955-9637-3E0DC59D9C03}" type="parTrans" cxnId="{40DA39D2-3C30-4337-A89A-FB5558939C34}">
      <dgm:prSet/>
      <dgm:spPr/>
      <dgm:t>
        <a:bodyPr/>
        <a:lstStyle/>
        <a:p>
          <a:endParaRPr lang="cs-CZ"/>
        </a:p>
      </dgm:t>
    </dgm:pt>
    <dgm:pt modelId="{3429AABA-D179-4A11-8D77-5C9E2B8DDEE7}" type="sibTrans" cxnId="{40DA39D2-3C30-4337-A89A-FB5558939C34}">
      <dgm:prSet/>
      <dgm:spPr/>
      <dgm:t>
        <a:bodyPr/>
        <a:lstStyle/>
        <a:p>
          <a:endParaRPr lang="cs-CZ"/>
        </a:p>
      </dgm:t>
    </dgm:pt>
    <dgm:pt modelId="{5A9223AF-5F44-46DB-B81A-B35C1C392A5D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3</a:t>
          </a:r>
          <a:endParaRPr lang="cs-CZ" dirty="0"/>
        </a:p>
      </dgm:t>
    </dgm:pt>
    <dgm:pt modelId="{923289E0-2971-4C4D-9ECF-9257DA56D155}" type="parTrans" cxnId="{C9F6C5D0-40E4-45CD-813D-3FFD520EC816}">
      <dgm:prSet/>
      <dgm:spPr/>
      <dgm:t>
        <a:bodyPr/>
        <a:lstStyle/>
        <a:p>
          <a:endParaRPr lang="cs-CZ"/>
        </a:p>
      </dgm:t>
    </dgm:pt>
    <dgm:pt modelId="{6EB3838E-917A-4DCD-BDF5-F569544FEEF3}" type="sibTrans" cxnId="{C9F6C5D0-40E4-45CD-813D-3FFD520EC816}">
      <dgm:prSet/>
      <dgm:spPr/>
      <dgm:t>
        <a:bodyPr/>
        <a:lstStyle/>
        <a:p>
          <a:endParaRPr lang="cs-CZ"/>
        </a:p>
      </dgm:t>
    </dgm:pt>
    <dgm:pt modelId="{A3A9D5E3-9CF9-4602-980E-0B7A67D6BF0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6</a:t>
          </a:r>
        </a:p>
      </dgm:t>
    </dgm:pt>
    <dgm:pt modelId="{F5BDD8D7-1218-4BA2-B4A7-5451DFC6146B}" type="parTrans" cxnId="{9361B0E8-1B56-412B-B5F6-867E5BCC7A47}">
      <dgm:prSet/>
      <dgm:spPr/>
      <dgm:t>
        <a:bodyPr/>
        <a:lstStyle/>
        <a:p>
          <a:endParaRPr lang="cs-CZ"/>
        </a:p>
      </dgm:t>
    </dgm:pt>
    <dgm:pt modelId="{18DE9D69-BE5E-4487-9F1E-9681F3D1E4AE}" type="sibTrans" cxnId="{9361B0E8-1B56-412B-B5F6-867E5BCC7A47}">
      <dgm:prSet/>
      <dgm:spPr/>
      <dgm:t>
        <a:bodyPr/>
        <a:lstStyle/>
        <a:p>
          <a:endParaRPr lang="cs-CZ"/>
        </a:p>
      </dgm:t>
    </dgm:pt>
    <dgm:pt modelId="{6D07187D-F41B-47D7-B074-C51B08C526F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7</a:t>
          </a:r>
          <a:endParaRPr lang="cs-CZ" dirty="0"/>
        </a:p>
      </dgm:t>
    </dgm:pt>
    <dgm:pt modelId="{F31CB532-ED0D-4D3D-A454-1201F9379415}" type="parTrans" cxnId="{3D66397C-DBDA-4086-A5EB-FA7813B71216}">
      <dgm:prSet/>
      <dgm:spPr/>
      <dgm:t>
        <a:bodyPr/>
        <a:lstStyle/>
        <a:p>
          <a:endParaRPr lang="cs-CZ"/>
        </a:p>
      </dgm:t>
    </dgm:pt>
    <dgm:pt modelId="{60E1F7E2-4A6D-4B3C-BA7E-747AD43249B1}" type="sibTrans" cxnId="{3D66397C-DBDA-4086-A5EB-FA7813B71216}">
      <dgm:prSet/>
      <dgm:spPr/>
      <dgm:t>
        <a:bodyPr/>
        <a:lstStyle/>
        <a:p>
          <a:endParaRPr lang="cs-CZ"/>
        </a:p>
      </dgm:t>
    </dgm:pt>
    <dgm:pt modelId="{F943A568-7439-4F9C-BC6C-D1795DAF8503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3</a:t>
          </a:r>
          <a:endParaRPr lang="cs-CZ" dirty="0"/>
        </a:p>
      </dgm:t>
    </dgm:pt>
    <dgm:pt modelId="{6271FA81-FEB6-46D3-9832-7AB5E490848F}" type="parTrans" cxnId="{93D5530E-6254-4ECB-996E-66CE98C62627}">
      <dgm:prSet/>
      <dgm:spPr/>
      <dgm:t>
        <a:bodyPr/>
        <a:lstStyle/>
        <a:p>
          <a:endParaRPr lang="cs-CZ"/>
        </a:p>
      </dgm:t>
    </dgm:pt>
    <dgm:pt modelId="{2AC7216E-B650-4011-B2DE-B97E439031D3}" type="sibTrans" cxnId="{93D5530E-6254-4ECB-996E-66CE98C62627}">
      <dgm:prSet/>
      <dgm:spPr/>
      <dgm:t>
        <a:bodyPr/>
        <a:lstStyle/>
        <a:p>
          <a:endParaRPr lang="cs-CZ"/>
        </a:p>
      </dgm:t>
    </dgm:pt>
    <dgm:pt modelId="{80A85213-3C24-4A7D-8B49-56054AFD2BB4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4</a:t>
          </a:r>
          <a:endParaRPr lang="cs-CZ" dirty="0"/>
        </a:p>
      </dgm:t>
    </dgm:pt>
    <dgm:pt modelId="{402ED766-D1B0-4582-8176-52FCFC86D752}" type="parTrans" cxnId="{352D0F4D-0EEE-4052-B82C-ABDC6695AAB1}">
      <dgm:prSet/>
      <dgm:spPr/>
      <dgm:t>
        <a:bodyPr/>
        <a:lstStyle/>
        <a:p>
          <a:endParaRPr lang="cs-CZ"/>
        </a:p>
      </dgm:t>
    </dgm:pt>
    <dgm:pt modelId="{B7E7DEF6-6220-49DA-9444-C98EF0F31279}" type="sibTrans" cxnId="{352D0F4D-0EEE-4052-B82C-ABDC6695AAB1}">
      <dgm:prSet/>
      <dgm:spPr/>
      <dgm:t>
        <a:bodyPr/>
        <a:lstStyle/>
        <a:p>
          <a:endParaRPr lang="cs-CZ"/>
        </a:p>
      </dgm:t>
    </dgm:pt>
    <dgm:pt modelId="{4F9D4F05-FA8C-42E3-9CA8-2995B6FCAA50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8</a:t>
          </a:r>
          <a:endParaRPr lang="cs-CZ" dirty="0"/>
        </a:p>
      </dgm:t>
    </dgm:pt>
    <dgm:pt modelId="{18F366DE-A8FC-4459-847C-2A88CC1957D1}" type="parTrans" cxnId="{FE800916-3BD2-4545-9BC5-13F6A49B864C}">
      <dgm:prSet/>
      <dgm:spPr/>
      <dgm:t>
        <a:bodyPr/>
        <a:lstStyle/>
        <a:p>
          <a:endParaRPr lang="cs-CZ"/>
        </a:p>
      </dgm:t>
    </dgm:pt>
    <dgm:pt modelId="{916F90C0-37BE-430C-B175-287DC27B54C1}" type="sibTrans" cxnId="{FE800916-3BD2-4545-9BC5-13F6A49B864C}">
      <dgm:prSet/>
      <dgm:spPr/>
      <dgm:t>
        <a:bodyPr/>
        <a:lstStyle/>
        <a:p>
          <a:endParaRPr lang="cs-CZ"/>
        </a:p>
      </dgm:t>
    </dgm:pt>
    <dgm:pt modelId="{CF6B883D-6D89-4F57-93AF-21EC578B4F1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9</a:t>
          </a:r>
          <a:endParaRPr lang="cs-CZ" dirty="0"/>
        </a:p>
      </dgm:t>
    </dgm:pt>
    <dgm:pt modelId="{16971893-3771-49AC-ADC1-6FF2D9092CF4}" type="parTrans" cxnId="{029F88C0-40FF-4C30-A959-591E2FB6248F}">
      <dgm:prSet/>
      <dgm:spPr/>
      <dgm:t>
        <a:bodyPr/>
        <a:lstStyle/>
        <a:p>
          <a:endParaRPr lang="cs-CZ"/>
        </a:p>
      </dgm:t>
    </dgm:pt>
    <dgm:pt modelId="{BD7152A8-A595-4216-BA75-86538ABA6E11}" type="sibTrans" cxnId="{029F88C0-40FF-4C30-A959-591E2FB6248F}">
      <dgm:prSet/>
      <dgm:spPr/>
      <dgm:t>
        <a:bodyPr/>
        <a:lstStyle/>
        <a:p>
          <a:endParaRPr lang="cs-CZ"/>
        </a:p>
      </dgm:t>
    </dgm:pt>
    <dgm:pt modelId="{93FD966E-0088-4A7B-A01F-CD842230DE0F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1</a:t>
          </a:r>
          <a:endParaRPr lang="cs-CZ" dirty="0"/>
        </a:p>
      </dgm:t>
    </dgm:pt>
    <dgm:pt modelId="{FD167238-0713-43C5-94A9-356A68502F5C}" type="parTrans" cxnId="{E37A5E9A-44CE-4345-A12B-98A83A0D592D}">
      <dgm:prSet/>
      <dgm:spPr/>
      <dgm:t>
        <a:bodyPr/>
        <a:lstStyle/>
        <a:p>
          <a:endParaRPr lang="cs-CZ"/>
        </a:p>
      </dgm:t>
    </dgm:pt>
    <dgm:pt modelId="{5B7C04AB-17C7-4D3E-9954-92097243C779}" type="sibTrans" cxnId="{E37A5E9A-44CE-4345-A12B-98A83A0D592D}">
      <dgm:prSet/>
      <dgm:spPr/>
      <dgm:t>
        <a:bodyPr/>
        <a:lstStyle/>
        <a:p>
          <a:endParaRPr lang="cs-CZ"/>
        </a:p>
      </dgm:t>
    </dgm:pt>
    <dgm:pt modelId="{74A7BCB7-B906-4C87-B90F-1FE44F3D1382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2</a:t>
          </a:r>
          <a:endParaRPr lang="cs-CZ" dirty="0"/>
        </a:p>
      </dgm:t>
    </dgm:pt>
    <dgm:pt modelId="{D94E48D4-1674-4B94-A8EA-E13B5F210466}" type="parTrans" cxnId="{DD0B15F9-2F59-4046-84E0-208C7B4ACC8B}">
      <dgm:prSet/>
      <dgm:spPr/>
      <dgm:t>
        <a:bodyPr/>
        <a:lstStyle/>
        <a:p>
          <a:endParaRPr lang="cs-CZ"/>
        </a:p>
      </dgm:t>
    </dgm:pt>
    <dgm:pt modelId="{F7F3DBD2-7C8A-4D34-8B34-C5FEBFC8076D}" type="sibTrans" cxnId="{DD0B15F9-2F59-4046-84E0-208C7B4ACC8B}">
      <dgm:prSet/>
      <dgm:spPr/>
      <dgm:t>
        <a:bodyPr/>
        <a:lstStyle/>
        <a:p>
          <a:endParaRPr lang="cs-CZ"/>
        </a:p>
      </dgm:t>
    </dgm:pt>
    <dgm:pt modelId="{402E855A-792D-4542-BB03-28CE7F0C983D}" type="pres">
      <dgm:prSet presAssocID="{5DAFA227-306C-42E4-8131-152AD114FB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372FEE9-F681-48CC-88CB-3BAC378B2DE5}" type="pres">
      <dgm:prSet presAssocID="{B59D0A40-8AB5-4BFB-B08E-F4770C8331A2}" presName="hierRoot1" presStyleCnt="0"/>
      <dgm:spPr/>
    </dgm:pt>
    <dgm:pt modelId="{14CCD11D-D2AE-49C7-83D9-BD1E4F13A315}" type="pres">
      <dgm:prSet presAssocID="{B59D0A40-8AB5-4BFB-B08E-F4770C8331A2}" presName="composite" presStyleCnt="0"/>
      <dgm:spPr/>
    </dgm:pt>
    <dgm:pt modelId="{B4A9C8A5-3CA8-4F58-BDBD-FA9991746534}" type="pres">
      <dgm:prSet presAssocID="{B59D0A40-8AB5-4BFB-B08E-F4770C8331A2}" presName="image" presStyleLbl="node0" presStyleIdx="0" presStyleCnt="1"/>
      <dgm:spPr/>
    </dgm:pt>
    <dgm:pt modelId="{399F6F47-8155-4952-B3BC-226FE8483C69}" type="pres">
      <dgm:prSet presAssocID="{B59D0A40-8AB5-4BFB-B08E-F4770C8331A2}" presName="text" presStyleLbl="revTx" presStyleIdx="0" presStyleCnt="22" custLinFactNeighborX="-80587" custLinFactNeighborY="-1151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D2934F-3383-4162-A254-93F0CA383C7C}" type="pres">
      <dgm:prSet presAssocID="{B59D0A40-8AB5-4BFB-B08E-F4770C8331A2}" presName="hierChild2" presStyleCnt="0"/>
      <dgm:spPr/>
    </dgm:pt>
    <dgm:pt modelId="{2FD946E4-4441-4360-8523-A55E3EE6BECC}" type="pres">
      <dgm:prSet presAssocID="{BBB33BED-0205-4BEA-BF90-E9867D9C9EFB}" presName="Name10" presStyleLbl="parChTrans1D2" presStyleIdx="0" presStyleCnt="3"/>
      <dgm:spPr/>
      <dgm:t>
        <a:bodyPr/>
        <a:lstStyle/>
        <a:p>
          <a:endParaRPr lang="cs-CZ"/>
        </a:p>
      </dgm:t>
    </dgm:pt>
    <dgm:pt modelId="{BFB5DA61-1F85-47E6-AF2B-32D5A011CDCA}" type="pres">
      <dgm:prSet presAssocID="{33B1DE98-1825-448D-ABF6-84B5032C39E4}" presName="hierRoot2" presStyleCnt="0"/>
      <dgm:spPr/>
    </dgm:pt>
    <dgm:pt modelId="{B923746F-A3C2-472E-850F-CB8F4834DF12}" type="pres">
      <dgm:prSet presAssocID="{33B1DE98-1825-448D-ABF6-84B5032C39E4}" presName="composite2" presStyleCnt="0"/>
      <dgm:spPr/>
    </dgm:pt>
    <dgm:pt modelId="{95B3EB25-9469-42B0-84F4-8C1B05B146F1}" type="pres">
      <dgm:prSet presAssocID="{33B1DE98-1825-448D-ABF6-84B5032C39E4}" presName="image2" presStyleLbl="node2" presStyleIdx="0" presStyleCnt="3"/>
      <dgm:spPr/>
    </dgm:pt>
    <dgm:pt modelId="{05288DD8-AC04-4D26-B5F7-7DBD6475BF0B}" type="pres">
      <dgm:prSet presAssocID="{33B1DE98-1825-448D-ABF6-84B5032C39E4}" presName="text2" presStyleLbl="revTx" presStyleIdx="1" presStyleCnt="22" custLinFactNeighborX="-8828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3EC0B7-2E4D-4FAB-963B-DF2424962E8C}" type="pres">
      <dgm:prSet presAssocID="{33B1DE98-1825-448D-ABF6-84B5032C39E4}" presName="hierChild3" presStyleCnt="0"/>
      <dgm:spPr/>
    </dgm:pt>
    <dgm:pt modelId="{AC32FE40-FEA1-4DFB-A560-517478BC685F}" type="pres">
      <dgm:prSet presAssocID="{789E2946-01AB-4274-85F8-E10D8CC59383}" presName="Name17" presStyleLbl="parChTrans1D3" presStyleIdx="0" presStyleCnt="6"/>
      <dgm:spPr/>
      <dgm:t>
        <a:bodyPr/>
        <a:lstStyle/>
        <a:p>
          <a:endParaRPr lang="cs-CZ"/>
        </a:p>
      </dgm:t>
    </dgm:pt>
    <dgm:pt modelId="{5652B2A8-4FB4-4712-93EF-361B296967F6}" type="pres">
      <dgm:prSet presAssocID="{C33FA0BB-95B9-4048-9893-ADD7B78A0604}" presName="hierRoot3" presStyleCnt="0"/>
      <dgm:spPr/>
    </dgm:pt>
    <dgm:pt modelId="{B899C883-C3AC-4A6B-B21A-E2005CD7DB6B}" type="pres">
      <dgm:prSet presAssocID="{C33FA0BB-95B9-4048-9893-ADD7B78A0604}" presName="composite3" presStyleCnt="0"/>
      <dgm:spPr/>
    </dgm:pt>
    <dgm:pt modelId="{F3FC6A96-3AFB-4950-A45C-91BC7A87EE03}" type="pres">
      <dgm:prSet presAssocID="{C33FA0BB-95B9-4048-9893-ADD7B78A0604}" presName="image3" presStyleLbl="node3" presStyleIdx="0" presStyleCnt="6"/>
      <dgm:spPr/>
    </dgm:pt>
    <dgm:pt modelId="{A30482F9-13F8-47E9-B1C8-CC1B20DB41FA}" type="pres">
      <dgm:prSet presAssocID="{C33FA0BB-95B9-4048-9893-ADD7B78A0604}" presName="text3" presStyleLbl="revTx" presStyleIdx="2" presStyleCnt="22" custLinFactNeighborX="-797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D6C8D-F8D2-4AF1-A842-0DCD3BF39CE2}" type="pres">
      <dgm:prSet presAssocID="{C33FA0BB-95B9-4048-9893-ADD7B78A0604}" presName="hierChild4" presStyleCnt="0"/>
      <dgm:spPr/>
    </dgm:pt>
    <dgm:pt modelId="{99D7A6DB-D5FA-4D7C-840D-714763AEC325}" type="pres">
      <dgm:prSet presAssocID="{740D6137-AB50-45E4-8AC5-4583A9971DE3}" presName="Name23" presStyleLbl="parChTrans1D4" presStyleIdx="0" presStyleCnt="12"/>
      <dgm:spPr/>
      <dgm:t>
        <a:bodyPr/>
        <a:lstStyle/>
        <a:p>
          <a:endParaRPr lang="cs-CZ"/>
        </a:p>
      </dgm:t>
    </dgm:pt>
    <dgm:pt modelId="{858D3920-DFE7-4E51-89CC-31AD9E580C72}" type="pres">
      <dgm:prSet presAssocID="{375115A3-4B62-45BA-ABAA-7BAECB639876}" presName="hierRoot4" presStyleCnt="0"/>
      <dgm:spPr/>
    </dgm:pt>
    <dgm:pt modelId="{6FDA496B-D1E7-4A6A-ADC9-8E57DEFB4FD2}" type="pres">
      <dgm:prSet presAssocID="{375115A3-4B62-45BA-ABAA-7BAECB639876}" presName="composite4" presStyleCnt="0"/>
      <dgm:spPr/>
    </dgm:pt>
    <dgm:pt modelId="{C0F3094C-551C-4A9F-929E-2A9CAB6F84C9}" type="pres">
      <dgm:prSet presAssocID="{375115A3-4B62-45BA-ABAA-7BAECB639876}" presName="image4" presStyleLbl="node4" presStyleIdx="0" presStyleCnt="12"/>
      <dgm:spPr/>
    </dgm:pt>
    <dgm:pt modelId="{6239C2E0-9645-4BAE-98EB-E4F115087F17}" type="pres">
      <dgm:prSet presAssocID="{375115A3-4B62-45BA-ABAA-7BAECB639876}" presName="text4" presStyleLbl="revTx" presStyleIdx="3" presStyleCnt="22" custLinFactNeighborX="-64521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70E7CA-1FDC-41EE-B9E3-5ADEC5CF406D}" type="pres">
      <dgm:prSet presAssocID="{375115A3-4B62-45BA-ABAA-7BAECB639876}" presName="hierChild5" presStyleCnt="0"/>
      <dgm:spPr/>
    </dgm:pt>
    <dgm:pt modelId="{09C55378-6421-40AD-B168-8741F3D7A5B2}" type="pres">
      <dgm:prSet presAssocID="{54B006EB-3BA1-4BA4-8589-5F7640C49DDC}" presName="Name23" presStyleLbl="parChTrans1D4" presStyleIdx="1" presStyleCnt="12"/>
      <dgm:spPr/>
      <dgm:t>
        <a:bodyPr/>
        <a:lstStyle/>
        <a:p>
          <a:endParaRPr lang="cs-CZ"/>
        </a:p>
      </dgm:t>
    </dgm:pt>
    <dgm:pt modelId="{E8BABFFD-F346-4BB0-9CA9-249EFE67BE00}" type="pres">
      <dgm:prSet presAssocID="{BD145507-AD31-48D7-81B6-807A90481B7C}" presName="hierRoot4" presStyleCnt="0"/>
      <dgm:spPr/>
    </dgm:pt>
    <dgm:pt modelId="{D4552886-69F4-4A52-A386-1AD7622421A5}" type="pres">
      <dgm:prSet presAssocID="{BD145507-AD31-48D7-81B6-807A90481B7C}" presName="composite4" presStyleCnt="0"/>
      <dgm:spPr/>
    </dgm:pt>
    <dgm:pt modelId="{7DC4B235-0984-4F1A-BD39-CCB77FE6AAFD}" type="pres">
      <dgm:prSet presAssocID="{BD145507-AD31-48D7-81B6-807A90481B7C}" presName="image4" presStyleLbl="node4" presStyleIdx="1" presStyleCnt="12"/>
      <dgm:spPr/>
    </dgm:pt>
    <dgm:pt modelId="{B9E86151-9B00-4C58-9FDF-A6E999AD85F0}" type="pres">
      <dgm:prSet presAssocID="{BD145507-AD31-48D7-81B6-807A90481B7C}" presName="text4" presStyleLbl="revTx" presStyleIdx="4" presStyleCnt="22" custLinFactNeighborX="-94939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2FC3F7-C8CE-44D7-977F-100D7B629A9D}" type="pres">
      <dgm:prSet presAssocID="{BD145507-AD31-48D7-81B6-807A90481B7C}" presName="hierChild5" presStyleCnt="0"/>
      <dgm:spPr/>
    </dgm:pt>
    <dgm:pt modelId="{99E7BDB9-2628-458D-A920-C7D3E3F2BCD5}" type="pres">
      <dgm:prSet presAssocID="{A5E25CC7-38EA-45AC-BA90-A754DF7D2D82}" presName="Name17" presStyleLbl="parChTrans1D3" presStyleIdx="1" presStyleCnt="6"/>
      <dgm:spPr/>
      <dgm:t>
        <a:bodyPr/>
        <a:lstStyle/>
        <a:p>
          <a:endParaRPr lang="cs-CZ"/>
        </a:p>
      </dgm:t>
    </dgm:pt>
    <dgm:pt modelId="{E05AD5A2-47A6-434A-B5D5-AB19BB44DEAB}" type="pres">
      <dgm:prSet presAssocID="{C7F35248-62FB-4391-9C08-AE06262D9723}" presName="hierRoot3" presStyleCnt="0"/>
      <dgm:spPr/>
    </dgm:pt>
    <dgm:pt modelId="{3868845F-08BC-4094-964E-C374151F7FE8}" type="pres">
      <dgm:prSet presAssocID="{C7F35248-62FB-4391-9C08-AE06262D9723}" presName="composite3" presStyleCnt="0"/>
      <dgm:spPr/>
    </dgm:pt>
    <dgm:pt modelId="{40888E9D-0180-40F9-AA43-F955158B46B1}" type="pres">
      <dgm:prSet presAssocID="{C7F35248-62FB-4391-9C08-AE06262D9723}" presName="image3" presStyleLbl="node3" presStyleIdx="1" presStyleCnt="6"/>
      <dgm:spPr/>
    </dgm:pt>
    <dgm:pt modelId="{04B052CF-F8C1-452A-ACF4-B35C2FB249E1}" type="pres">
      <dgm:prSet presAssocID="{C7F35248-62FB-4391-9C08-AE06262D9723}" presName="text3" presStyleLbl="revTx" presStyleIdx="5" presStyleCnt="22" custLinFactNeighborX="-832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2A1785F-DEBE-4667-B59C-B4A1077E1E0D}" type="pres">
      <dgm:prSet presAssocID="{C7F35248-62FB-4391-9C08-AE06262D9723}" presName="hierChild4" presStyleCnt="0"/>
      <dgm:spPr/>
    </dgm:pt>
    <dgm:pt modelId="{2AA97300-705F-4FD4-AD34-BA80BAA4AD7F}" type="pres">
      <dgm:prSet presAssocID="{CC68465C-706D-4955-9637-3E0DC59D9C03}" presName="Name23" presStyleLbl="parChTrans1D4" presStyleIdx="2" presStyleCnt="12"/>
      <dgm:spPr/>
      <dgm:t>
        <a:bodyPr/>
        <a:lstStyle/>
        <a:p>
          <a:endParaRPr lang="cs-CZ"/>
        </a:p>
      </dgm:t>
    </dgm:pt>
    <dgm:pt modelId="{283B5386-B225-42C2-A29A-B9EB2D7978F3}" type="pres">
      <dgm:prSet presAssocID="{09D3A4DD-14C7-47C5-8412-1666D40F23AD}" presName="hierRoot4" presStyleCnt="0"/>
      <dgm:spPr/>
    </dgm:pt>
    <dgm:pt modelId="{91DD3F43-36B9-4970-AEC0-D59ADEC776D9}" type="pres">
      <dgm:prSet presAssocID="{09D3A4DD-14C7-47C5-8412-1666D40F23AD}" presName="composite4" presStyleCnt="0"/>
      <dgm:spPr/>
    </dgm:pt>
    <dgm:pt modelId="{795580E9-0505-455F-8340-1534BA86E196}" type="pres">
      <dgm:prSet presAssocID="{09D3A4DD-14C7-47C5-8412-1666D40F23AD}" presName="image4" presStyleLbl="node4" presStyleIdx="2" presStyleCnt="12"/>
      <dgm:spPr/>
    </dgm:pt>
    <dgm:pt modelId="{DF9F4AB1-4880-4068-8A22-96E7DCF7C673}" type="pres">
      <dgm:prSet presAssocID="{09D3A4DD-14C7-47C5-8412-1666D40F23AD}" presName="text4" presStyleLbl="revTx" presStyleIdx="6" presStyleCnt="22" custLinFactNeighborX="-72442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AB5BB5-9AEE-41CB-823A-0913BEDDA38C}" type="pres">
      <dgm:prSet presAssocID="{09D3A4DD-14C7-47C5-8412-1666D40F23AD}" presName="hierChild5" presStyleCnt="0"/>
      <dgm:spPr/>
    </dgm:pt>
    <dgm:pt modelId="{1699584A-D100-4B11-9DDC-2CD0F356F1BE}" type="pres">
      <dgm:prSet presAssocID="{923289E0-2971-4C4D-9ECF-9257DA56D155}" presName="Name23" presStyleLbl="parChTrans1D4" presStyleIdx="3" presStyleCnt="12"/>
      <dgm:spPr/>
      <dgm:t>
        <a:bodyPr/>
        <a:lstStyle/>
        <a:p>
          <a:endParaRPr lang="cs-CZ"/>
        </a:p>
      </dgm:t>
    </dgm:pt>
    <dgm:pt modelId="{16C542B2-CDB5-463E-A110-319BA17055D9}" type="pres">
      <dgm:prSet presAssocID="{5A9223AF-5F44-46DB-B81A-B35C1C392A5D}" presName="hierRoot4" presStyleCnt="0"/>
      <dgm:spPr/>
    </dgm:pt>
    <dgm:pt modelId="{8528300B-E67A-405A-A93A-30010ACBDA28}" type="pres">
      <dgm:prSet presAssocID="{5A9223AF-5F44-46DB-B81A-B35C1C392A5D}" presName="composite4" presStyleCnt="0"/>
      <dgm:spPr/>
    </dgm:pt>
    <dgm:pt modelId="{C3CE178F-3C2D-4E35-B64E-7A47B03D1092}" type="pres">
      <dgm:prSet presAssocID="{5A9223AF-5F44-46DB-B81A-B35C1C392A5D}" presName="image4" presStyleLbl="node4" presStyleIdx="3" presStyleCnt="12"/>
      <dgm:spPr/>
    </dgm:pt>
    <dgm:pt modelId="{69D5C5A1-0973-46B3-B1A5-BE77A21EF2F3}" type="pres">
      <dgm:prSet presAssocID="{5A9223AF-5F44-46DB-B81A-B35C1C392A5D}" presName="text4" presStyleLbl="revTx" presStyleIdx="7" presStyleCnt="22" custLinFactNeighborX="-7931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81A5493-2610-4A27-9595-6B5E0B95E0B5}" type="pres">
      <dgm:prSet presAssocID="{5A9223AF-5F44-46DB-B81A-B35C1C392A5D}" presName="hierChild5" presStyleCnt="0"/>
      <dgm:spPr/>
    </dgm:pt>
    <dgm:pt modelId="{96F1E02F-2D32-4CBF-933F-13B849933ADC}" type="pres">
      <dgm:prSet presAssocID="{AD2B5811-45D5-42AF-BC55-6B233BB3D0C6}" presName="Name10" presStyleLbl="parChTrans1D2" presStyleIdx="1" presStyleCnt="3"/>
      <dgm:spPr/>
      <dgm:t>
        <a:bodyPr/>
        <a:lstStyle/>
        <a:p>
          <a:endParaRPr lang="cs-CZ"/>
        </a:p>
      </dgm:t>
    </dgm:pt>
    <dgm:pt modelId="{442E72A7-96D2-4714-AB3D-7ACFE6BD5B35}" type="pres">
      <dgm:prSet presAssocID="{AF37A1F9-3300-4D5A-BA27-4BE1C1BD3DC6}" presName="hierRoot2" presStyleCnt="0"/>
      <dgm:spPr/>
    </dgm:pt>
    <dgm:pt modelId="{C759FABD-EF5E-4016-AB8B-6D5F90FD638E}" type="pres">
      <dgm:prSet presAssocID="{AF37A1F9-3300-4D5A-BA27-4BE1C1BD3DC6}" presName="composite2" presStyleCnt="0"/>
      <dgm:spPr/>
    </dgm:pt>
    <dgm:pt modelId="{AF147285-BA7B-4F52-AAE2-11051D45A019}" type="pres">
      <dgm:prSet presAssocID="{AF37A1F9-3300-4D5A-BA27-4BE1C1BD3DC6}" presName="image2" presStyleLbl="node2" presStyleIdx="1" presStyleCnt="3"/>
      <dgm:spPr/>
    </dgm:pt>
    <dgm:pt modelId="{8DEDBFFB-088B-46EF-A601-867B0ADA4E51}" type="pres">
      <dgm:prSet presAssocID="{AF37A1F9-3300-4D5A-BA27-4BE1C1BD3DC6}" presName="text2" presStyleLbl="revTx" presStyleIdx="8" presStyleCnt="22" custLinFactNeighborX="-8058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A321B0-3F3A-4901-88F2-FAEC52D69912}" type="pres">
      <dgm:prSet presAssocID="{AF37A1F9-3300-4D5A-BA27-4BE1C1BD3DC6}" presName="hierChild3" presStyleCnt="0"/>
      <dgm:spPr/>
    </dgm:pt>
    <dgm:pt modelId="{96B445B9-A66E-43E9-A20E-62297749AF8D}" type="pres">
      <dgm:prSet presAssocID="{9D1D9C34-B965-4A3A-AA00-2B97924A4E33}" presName="Name17" presStyleLbl="parChTrans1D3" presStyleIdx="2" presStyleCnt="6"/>
      <dgm:spPr/>
      <dgm:t>
        <a:bodyPr/>
        <a:lstStyle/>
        <a:p>
          <a:endParaRPr lang="cs-CZ"/>
        </a:p>
      </dgm:t>
    </dgm:pt>
    <dgm:pt modelId="{E75FBC6C-2587-4B78-96B1-1ED424C7B178}" type="pres">
      <dgm:prSet presAssocID="{E91D6875-DB72-4481-BC16-A34F0C4C3397}" presName="hierRoot3" presStyleCnt="0"/>
      <dgm:spPr/>
    </dgm:pt>
    <dgm:pt modelId="{122B7029-329D-4EDE-9A0A-EA2E48844D80}" type="pres">
      <dgm:prSet presAssocID="{E91D6875-DB72-4481-BC16-A34F0C4C3397}" presName="composite3" presStyleCnt="0"/>
      <dgm:spPr/>
    </dgm:pt>
    <dgm:pt modelId="{28D431E8-9BA6-4F4F-B4A3-F26802D69A83}" type="pres">
      <dgm:prSet presAssocID="{E91D6875-DB72-4481-BC16-A34F0C4C3397}" presName="image3" presStyleLbl="node3" presStyleIdx="2" presStyleCnt="6"/>
      <dgm:spPr/>
    </dgm:pt>
    <dgm:pt modelId="{988B7396-A5F2-4DF0-B2D5-40E5920232C6}" type="pres">
      <dgm:prSet presAssocID="{E91D6875-DB72-4481-BC16-A34F0C4C3397}" presName="text3" presStyleLbl="revTx" presStyleIdx="9" presStyleCnt="22" custLinFactNeighborX="-692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BB6964-92BD-479D-8C58-D3B4ACA939DD}" type="pres">
      <dgm:prSet presAssocID="{E91D6875-DB72-4481-BC16-A34F0C4C3397}" presName="hierChild4" presStyleCnt="0"/>
      <dgm:spPr/>
    </dgm:pt>
    <dgm:pt modelId="{A424B128-5FEA-477B-8731-E84F955288F4}" type="pres">
      <dgm:prSet presAssocID="{F5BDD8D7-1218-4BA2-B4A7-5451DFC6146B}" presName="Name23" presStyleLbl="parChTrans1D4" presStyleIdx="4" presStyleCnt="12"/>
      <dgm:spPr/>
      <dgm:t>
        <a:bodyPr/>
        <a:lstStyle/>
        <a:p>
          <a:endParaRPr lang="cs-CZ"/>
        </a:p>
      </dgm:t>
    </dgm:pt>
    <dgm:pt modelId="{168EF41B-0531-43AC-86CB-77A5B34D023D}" type="pres">
      <dgm:prSet presAssocID="{A3A9D5E3-9CF9-4602-980E-0B7A67D6BF0A}" presName="hierRoot4" presStyleCnt="0"/>
      <dgm:spPr/>
    </dgm:pt>
    <dgm:pt modelId="{8B89226E-F4A4-4316-AB67-49130DB97EE3}" type="pres">
      <dgm:prSet presAssocID="{A3A9D5E3-9CF9-4602-980E-0B7A67D6BF0A}" presName="composite4" presStyleCnt="0"/>
      <dgm:spPr/>
    </dgm:pt>
    <dgm:pt modelId="{267B7E2F-93E2-46F4-8F38-CE69AF916D23}" type="pres">
      <dgm:prSet presAssocID="{A3A9D5E3-9CF9-4602-980E-0B7A67D6BF0A}" presName="image4" presStyleLbl="node4" presStyleIdx="4" presStyleCnt="12"/>
      <dgm:spPr/>
    </dgm:pt>
    <dgm:pt modelId="{B9B57D4C-5CC7-4BC3-93A7-3D7E0D7725BB}" type="pres">
      <dgm:prSet presAssocID="{A3A9D5E3-9CF9-4602-980E-0B7A67D6BF0A}" presName="text4" presStyleLbl="revTx" presStyleIdx="10" presStyleCnt="22" custLinFactNeighborX="-7150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DE54BB-F755-48C4-ABA3-A7E48E6DE23C}" type="pres">
      <dgm:prSet presAssocID="{A3A9D5E3-9CF9-4602-980E-0B7A67D6BF0A}" presName="hierChild5" presStyleCnt="0"/>
      <dgm:spPr/>
    </dgm:pt>
    <dgm:pt modelId="{73BAAC17-ACE9-45FB-97AB-C90210D77B93}" type="pres">
      <dgm:prSet presAssocID="{F31CB532-ED0D-4D3D-A454-1201F9379415}" presName="Name23" presStyleLbl="parChTrans1D4" presStyleIdx="5" presStyleCnt="12"/>
      <dgm:spPr/>
      <dgm:t>
        <a:bodyPr/>
        <a:lstStyle/>
        <a:p>
          <a:endParaRPr lang="cs-CZ"/>
        </a:p>
      </dgm:t>
    </dgm:pt>
    <dgm:pt modelId="{90CF3D37-F9BD-438E-935A-26B49BD17547}" type="pres">
      <dgm:prSet presAssocID="{6D07187D-F41B-47D7-B074-C51B08C526FF}" presName="hierRoot4" presStyleCnt="0"/>
      <dgm:spPr/>
    </dgm:pt>
    <dgm:pt modelId="{58DB6D89-323E-4926-B290-AD19C2A1C223}" type="pres">
      <dgm:prSet presAssocID="{6D07187D-F41B-47D7-B074-C51B08C526FF}" presName="composite4" presStyleCnt="0"/>
      <dgm:spPr/>
    </dgm:pt>
    <dgm:pt modelId="{10ECC7B0-ADDC-42C0-9697-6A465BD70B33}" type="pres">
      <dgm:prSet presAssocID="{6D07187D-F41B-47D7-B074-C51B08C526FF}" presName="image4" presStyleLbl="node4" presStyleIdx="5" presStyleCnt="12"/>
      <dgm:spPr/>
    </dgm:pt>
    <dgm:pt modelId="{0A6EAD6A-5162-4542-9069-C9BE5466C878}" type="pres">
      <dgm:prSet presAssocID="{6D07187D-F41B-47D7-B074-C51B08C526FF}" presName="text4" presStyleLbl="revTx" presStyleIdx="11" presStyleCnt="22" custLinFactNeighborX="-82811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3726621-F111-4410-AE26-F091A8C7BB1C}" type="pres">
      <dgm:prSet presAssocID="{6D07187D-F41B-47D7-B074-C51B08C526FF}" presName="hierChild5" presStyleCnt="0"/>
      <dgm:spPr/>
    </dgm:pt>
    <dgm:pt modelId="{64796C8B-DA0E-47BB-A002-0885CAD381B7}" type="pres">
      <dgm:prSet presAssocID="{619F0311-C62A-4B5D-A2EE-354239E03DE1}" presName="Name17" presStyleLbl="parChTrans1D3" presStyleIdx="3" presStyleCnt="6"/>
      <dgm:spPr/>
      <dgm:t>
        <a:bodyPr/>
        <a:lstStyle/>
        <a:p>
          <a:endParaRPr lang="cs-CZ"/>
        </a:p>
      </dgm:t>
    </dgm:pt>
    <dgm:pt modelId="{5F419E2A-48F5-4D4B-9C6B-F30F7AB6BFDC}" type="pres">
      <dgm:prSet presAssocID="{93FF5F3B-DCDB-4BD1-94EB-C6411EC0A296}" presName="hierRoot3" presStyleCnt="0"/>
      <dgm:spPr/>
    </dgm:pt>
    <dgm:pt modelId="{FB4C0EA3-397A-43EC-A4B4-E4473601BE8C}" type="pres">
      <dgm:prSet presAssocID="{93FF5F3B-DCDB-4BD1-94EB-C6411EC0A296}" presName="composite3" presStyleCnt="0"/>
      <dgm:spPr/>
    </dgm:pt>
    <dgm:pt modelId="{04E5AB23-C69B-4810-8E2A-46793BE5043F}" type="pres">
      <dgm:prSet presAssocID="{93FF5F3B-DCDB-4BD1-94EB-C6411EC0A296}" presName="image3" presStyleLbl="node3" presStyleIdx="3" presStyleCnt="6"/>
      <dgm:spPr/>
    </dgm:pt>
    <dgm:pt modelId="{F5014979-E6EF-4AA3-AA53-0694216C21F6}" type="pres">
      <dgm:prSet presAssocID="{93FF5F3B-DCDB-4BD1-94EB-C6411EC0A296}" presName="text3" presStyleLbl="revTx" presStyleIdx="12" presStyleCnt="22" custLinFactNeighborX="-87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2DD74F-6825-4DF0-BA8D-D5063EB772AE}" type="pres">
      <dgm:prSet presAssocID="{93FF5F3B-DCDB-4BD1-94EB-C6411EC0A296}" presName="hierChild4" presStyleCnt="0"/>
      <dgm:spPr/>
    </dgm:pt>
    <dgm:pt modelId="{FE101C3F-61EA-4984-BA92-01871E161372}" type="pres">
      <dgm:prSet presAssocID="{6271FA81-FEB6-46D3-9832-7AB5E490848F}" presName="Name23" presStyleLbl="parChTrans1D4" presStyleIdx="6" presStyleCnt="12"/>
      <dgm:spPr/>
      <dgm:t>
        <a:bodyPr/>
        <a:lstStyle/>
        <a:p>
          <a:endParaRPr lang="cs-CZ"/>
        </a:p>
      </dgm:t>
    </dgm:pt>
    <dgm:pt modelId="{337C60F9-CF02-4F2F-A3E0-0B5BFE349F50}" type="pres">
      <dgm:prSet presAssocID="{F943A568-7439-4F9C-BC6C-D1795DAF8503}" presName="hierRoot4" presStyleCnt="0"/>
      <dgm:spPr/>
    </dgm:pt>
    <dgm:pt modelId="{374C4272-3269-4B48-A32D-84ABA0A0B098}" type="pres">
      <dgm:prSet presAssocID="{F943A568-7439-4F9C-BC6C-D1795DAF8503}" presName="composite4" presStyleCnt="0"/>
      <dgm:spPr/>
    </dgm:pt>
    <dgm:pt modelId="{0FE83551-3CF0-4344-9D2F-364020BDDE0F}" type="pres">
      <dgm:prSet presAssocID="{F943A568-7439-4F9C-BC6C-D1795DAF8503}" presName="image4" presStyleLbl="node4" presStyleIdx="6" presStyleCnt="12"/>
      <dgm:spPr/>
    </dgm:pt>
    <dgm:pt modelId="{5E2EE021-62BF-4FDD-B896-523A0AD56295}" type="pres">
      <dgm:prSet presAssocID="{F943A568-7439-4F9C-BC6C-D1795DAF8503}" presName="text4" presStyleLbl="revTx" presStyleIdx="13" presStyleCnt="22" custLinFactNeighborX="-79428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7D374D-3781-4800-BF12-DAE05BE538D3}" type="pres">
      <dgm:prSet presAssocID="{F943A568-7439-4F9C-BC6C-D1795DAF8503}" presName="hierChild5" presStyleCnt="0"/>
      <dgm:spPr/>
    </dgm:pt>
    <dgm:pt modelId="{651B1593-93AC-4C3D-AB54-DC264ADB00BE}" type="pres">
      <dgm:prSet presAssocID="{402ED766-D1B0-4582-8176-52FCFC86D752}" presName="Name23" presStyleLbl="parChTrans1D4" presStyleIdx="7" presStyleCnt="12"/>
      <dgm:spPr/>
      <dgm:t>
        <a:bodyPr/>
        <a:lstStyle/>
        <a:p>
          <a:endParaRPr lang="cs-CZ"/>
        </a:p>
      </dgm:t>
    </dgm:pt>
    <dgm:pt modelId="{6C5CCA35-62C8-40E1-B8F7-49D67AC34638}" type="pres">
      <dgm:prSet presAssocID="{80A85213-3C24-4A7D-8B49-56054AFD2BB4}" presName="hierRoot4" presStyleCnt="0"/>
      <dgm:spPr/>
    </dgm:pt>
    <dgm:pt modelId="{E9838797-7F03-410E-81EC-90EE4D94896F}" type="pres">
      <dgm:prSet presAssocID="{80A85213-3C24-4A7D-8B49-56054AFD2BB4}" presName="composite4" presStyleCnt="0"/>
      <dgm:spPr/>
    </dgm:pt>
    <dgm:pt modelId="{B72ED91D-8FF7-4E14-9533-661E3E8ED6AB}" type="pres">
      <dgm:prSet presAssocID="{80A85213-3C24-4A7D-8B49-56054AFD2BB4}" presName="image4" presStyleLbl="node4" presStyleIdx="7" presStyleCnt="12"/>
      <dgm:spPr/>
    </dgm:pt>
    <dgm:pt modelId="{F240BE4C-A7CF-458F-BCF5-BA016DB4327B}" type="pres">
      <dgm:prSet presAssocID="{80A85213-3C24-4A7D-8B49-56054AFD2BB4}" presName="text4" presStyleLbl="revTx" presStyleIdx="14" presStyleCnt="22" custAng="0" custLinFactNeighborX="-83558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E8DCE5-8C95-42B6-B880-9ED36A165314}" type="pres">
      <dgm:prSet presAssocID="{80A85213-3C24-4A7D-8B49-56054AFD2BB4}" presName="hierChild5" presStyleCnt="0"/>
      <dgm:spPr/>
    </dgm:pt>
    <dgm:pt modelId="{F84C9ADC-5A49-46FA-A028-B47A4AF5E41D}" type="pres">
      <dgm:prSet presAssocID="{2C44581A-6EC6-4F6F-A0E2-C7939EAD890B}" presName="Name10" presStyleLbl="parChTrans1D2" presStyleIdx="2" presStyleCnt="3"/>
      <dgm:spPr/>
      <dgm:t>
        <a:bodyPr/>
        <a:lstStyle/>
        <a:p>
          <a:endParaRPr lang="cs-CZ"/>
        </a:p>
      </dgm:t>
    </dgm:pt>
    <dgm:pt modelId="{F0CBADBD-2B8E-46EA-BBDA-46078BE783DD}" type="pres">
      <dgm:prSet presAssocID="{022B891B-A0CB-4B13-B125-823800B2358A}" presName="hierRoot2" presStyleCnt="0"/>
      <dgm:spPr/>
    </dgm:pt>
    <dgm:pt modelId="{06CED8BD-9F22-41ED-87E8-799563980FC2}" type="pres">
      <dgm:prSet presAssocID="{022B891B-A0CB-4B13-B125-823800B2358A}" presName="composite2" presStyleCnt="0"/>
      <dgm:spPr/>
    </dgm:pt>
    <dgm:pt modelId="{EFC14B33-63C5-45E0-86E3-7B9474350EC8}" type="pres">
      <dgm:prSet presAssocID="{022B891B-A0CB-4B13-B125-823800B2358A}" presName="image2" presStyleLbl="node2" presStyleIdx="2" presStyleCnt="3"/>
      <dgm:spPr/>
    </dgm:pt>
    <dgm:pt modelId="{1D2C987C-21F5-4CE7-A185-886E0D9BB335}" type="pres">
      <dgm:prSet presAssocID="{022B891B-A0CB-4B13-B125-823800B2358A}" presName="text2" presStyleLbl="revTx" presStyleIdx="15" presStyleCnt="22" custLinFactNeighborX="-8314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523661-0ACC-46E8-B3F0-4F471111CF13}" type="pres">
      <dgm:prSet presAssocID="{022B891B-A0CB-4B13-B125-823800B2358A}" presName="hierChild3" presStyleCnt="0"/>
      <dgm:spPr/>
    </dgm:pt>
    <dgm:pt modelId="{EC71BC07-7AA8-43A4-886A-D20AC5EADAF4}" type="pres">
      <dgm:prSet presAssocID="{2B5B1517-748D-4BC4-B628-C43FD3F3147B}" presName="Name17" presStyleLbl="parChTrans1D3" presStyleIdx="4" presStyleCnt="6"/>
      <dgm:spPr/>
      <dgm:t>
        <a:bodyPr/>
        <a:lstStyle/>
        <a:p>
          <a:endParaRPr lang="cs-CZ"/>
        </a:p>
      </dgm:t>
    </dgm:pt>
    <dgm:pt modelId="{B7B69A36-24C9-482B-A447-E6A806BC2648}" type="pres">
      <dgm:prSet presAssocID="{C8F377CC-28D0-41DD-ACC9-301871C0C5D8}" presName="hierRoot3" presStyleCnt="0"/>
      <dgm:spPr/>
    </dgm:pt>
    <dgm:pt modelId="{25FADC1D-4C12-4D10-9DB2-7D7338C5AF46}" type="pres">
      <dgm:prSet presAssocID="{C8F377CC-28D0-41DD-ACC9-301871C0C5D8}" presName="composite3" presStyleCnt="0"/>
      <dgm:spPr/>
    </dgm:pt>
    <dgm:pt modelId="{FDF07786-6527-4E9F-8FE8-652C047C578A}" type="pres">
      <dgm:prSet presAssocID="{C8F377CC-28D0-41DD-ACC9-301871C0C5D8}" presName="image3" presStyleLbl="node3" presStyleIdx="4" presStyleCnt="6"/>
      <dgm:spPr/>
    </dgm:pt>
    <dgm:pt modelId="{9405E1B4-D9AE-454C-B703-C7216798E903}" type="pres">
      <dgm:prSet presAssocID="{C8F377CC-28D0-41DD-ACC9-301871C0C5D8}" presName="text3" presStyleLbl="revTx" presStyleIdx="16" presStyleCnt="22" custLinFactNeighborX="-7184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78951E-9A13-4E20-96E8-C5787F29C255}" type="pres">
      <dgm:prSet presAssocID="{C8F377CC-28D0-41DD-ACC9-301871C0C5D8}" presName="hierChild4" presStyleCnt="0"/>
      <dgm:spPr/>
    </dgm:pt>
    <dgm:pt modelId="{14A64380-745A-496D-9491-CC9DF2134917}" type="pres">
      <dgm:prSet presAssocID="{18F366DE-A8FC-4459-847C-2A88CC1957D1}" presName="Name23" presStyleLbl="parChTrans1D4" presStyleIdx="8" presStyleCnt="12"/>
      <dgm:spPr/>
      <dgm:t>
        <a:bodyPr/>
        <a:lstStyle/>
        <a:p>
          <a:endParaRPr lang="cs-CZ"/>
        </a:p>
      </dgm:t>
    </dgm:pt>
    <dgm:pt modelId="{281032DF-FB1E-42A7-A3B9-BE81D644B7EC}" type="pres">
      <dgm:prSet presAssocID="{4F9D4F05-FA8C-42E3-9CA8-2995B6FCAA50}" presName="hierRoot4" presStyleCnt="0"/>
      <dgm:spPr/>
    </dgm:pt>
    <dgm:pt modelId="{8F51ACCA-2C09-4BEB-9EF9-C8D6B52AE045}" type="pres">
      <dgm:prSet presAssocID="{4F9D4F05-FA8C-42E3-9CA8-2995B6FCAA50}" presName="composite4" presStyleCnt="0"/>
      <dgm:spPr/>
    </dgm:pt>
    <dgm:pt modelId="{5F59CA53-DCF0-4882-890C-A1327F999A2A}" type="pres">
      <dgm:prSet presAssocID="{4F9D4F05-FA8C-42E3-9CA8-2995B6FCAA50}" presName="image4" presStyleLbl="node4" presStyleIdx="8" presStyleCnt="12"/>
      <dgm:spPr/>
    </dgm:pt>
    <dgm:pt modelId="{D00DCFD6-D221-439E-AE9F-ED0256CD2F14}" type="pres">
      <dgm:prSet presAssocID="{4F9D4F05-FA8C-42E3-9CA8-2995B6FCAA50}" presName="text4" presStyleLbl="revTx" presStyleIdx="17" presStyleCnt="22" custLinFactNeighborX="-7574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A134A5-D00A-434A-BC49-B49A82BD8D8D}" type="pres">
      <dgm:prSet presAssocID="{4F9D4F05-FA8C-42E3-9CA8-2995B6FCAA50}" presName="hierChild5" presStyleCnt="0"/>
      <dgm:spPr/>
    </dgm:pt>
    <dgm:pt modelId="{26ABEFA7-8684-4B6E-A241-786319366FC7}" type="pres">
      <dgm:prSet presAssocID="{16971893-3771-49AC-ADC1-6FF2D9092CF4}" presName="Name23" presStyleLbl="parChTrans1D4" presStyleIdx="9" presStyleCnt="12"/>
      <dgm:spPr/>
      <dgm:t>
        <a:bodyPr/>
        <a:lstStyle/>
        <a:p>
          <a:endParaRPr lang="cs-CZ"/>
        </a:p>
      </dgm:t>
    </dgm:pt>
    <dgm:pt modelId="{22C4767B-2552-4F14-9205-73F8A8FFCB77}" type="pres">
      <dgm:prSet presAssocID="{CF6B883D-6D89-4F57-93AF-21EC578B4F1F}" presName="hierRoot4" presStyleCnt="0"/>
      <dgm:spPr/>
    </dgm:pt>
    <dgm:pt modelId="{397F650E-ED60-4D4B-8CFE-5262675BA46D}" type="pres">
      <dgm:prSet presAssocID="{CF6B883D-6D89-4F57-93AF-21EC578B4F1F}" presName="composite4" presStyleCnt="0"/>
      <dgm:spPr/>
    </dgm:pt>
    <dgm:pt modelId="{418DA9C6-31A8-4FF1-8660-3DA2D0DEE3BE}" type="pres">
      <dgm:prSet presAssocID="{CF6B883D-6D89-4F57-93AF-21EC578B4F1F}" presName="image4" presStyleLbl="node4" presStyleIdx="9" presStyleCnt="12"/>
      <dgm:spPr/>
    </dgm:pt>
    <dgm:pt modelId="{CBAB65A1-5573-4FAB-A990-713A9F5E8A9D}" type="pres">
      <dgm:prSet presAssocID="{CF6B883D-6D89-4F57-93AF-21EC578B4F1F}" presName="text4" presStyleLbl="revTx" presStyleIdx="18" presStyleCnt="22" custAng="0" custLinFactNeighborX="-87050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915410-2220-449A-A72E-106BD7A18A69}" type="pres">
      <dgm:prSet presAssocID="{CF6B883D-6D89-4F57-93AF-21EC578B4F1F}" presName="hierChild5" presStyleCnt="0"/>
      <dgm:spPr/>
    </dgm:pt>
    <dgm:pt modelId="{DEA8148F-0F5B-44CB-99A4-364B81A28186}" type="pres">
      <dgm:prSet presAssocID="{47801AF1-1AF0-4B08-8672-2A44E7F0E5D4}" presName="Name17" presStyleLbl="parChTrans1D3" presStyleIdx="5" presStyleCnt="6"/>
      <dgm:spPr/>
      <dgm:t>
        <a:bodyPr/>
        <a:lstStyle/>
        <a:p>
          <a:endParaRPr lang="cs-CZ"/>
        </a:p>
      </dgm:t>
    </dgm:pt>
    <dgm:pt modelId="{5DA3CC22-BB94-4415-88A7-7D76168A5574}" type="pres">
      <dgm:prSet presAssocID="{CB8EF664-3419-4BBA-B893-97D6FD49A4C5}" presName="hierRoot3" presStyleCnt="0"/>
      <dgm:spPr/>
    </dgm:pt>
    <dgm:pt modelId="{46E3BE5B-CF2A-42FE-8CA9-4C0F005CFE40}" type="pres">
      <dgm:prSet presAssocID="{CB8EF664-3419-4BBA-B893-97D6FD49A4C5}" presName="composite3" presStyleCnt="0"/>
      <dgm:spPr/>
    </dgm:pt>
    <dgm:pt modelId="{3144EB80-7630-4406-B2F3-3C56A35F86F7}" type="pres">
      <dgm:prSet presAssocID="{CB8EF664-3419-4BBA-B893-97D6FD49A4C5}" presName="image3" presStyleLbl="node3" presStyleIdx="5" presStyleCnt="6"/>
      <dgm:spPr/>
    </dgm:pt>
    <dgm:pt modelId="{27570AE5-A87B-4CA7-888B-E4914A2CDB2E}" type="pres">
      <dgm:prSet presAssocID="{CB8EF664-3419-4BBA-B893-97D6FD49A4C5}" presName="text3" presStyleLbl="revTx" presStyleIdx="19" presStyleCnt="22" custLinFactNeighborX="-7533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5282BC-71B8-4311-BD0B-58CBEBE75F77}" type="pres">
      <dgm:prSet presAssocID="{CB8EF664-3419-4BBA-B893-97D6FD49A4C5}" presName="hierChild4" presStyleCnt="0"/>
      <dgm:spPr/>
    </dgm:pt>
    <dgm:pt modelId="{CB7BA9A3-DABE-4EC9-A9B3-B6C611DCBA40}" type="pres">
      <dgm:prSet presAssocID="{FD167238-0713-43C5-94A9-356A68502F5C}" presName="Name23" presStyleLbl="parChTrans1D4" presStyleIdx="10" presStyleCnt="12"/>
      <dgm:spPr/>
      <dgm:t>
        <a:bodyPr/>
        <a:lstStyle/>
        <a:p>
          <a:endParaRPr lang="cs-CZ"/>
        </a:p>
      </dgm:t>
    </dgm:pt>
    <dgm:pt modelId="{BC5F5C51-1FF8-4878-A2D2-4E35A9F6C89E}" type="pres">
      <dgm:prSet presAssocID="{93FD966E-0088-4A7B-A01F-CD842230DE0F}" presName="hierRoot4" presStyleCnt="0"/>
      <dgm:spPr/>
    </dgm:pt>
    <dgm:pt modelId="{4579C047-253F-4424-AA84-8DC2BE1C32E5}" type="pres">
      <dgm:prSet presAssocID="{93FD966E-0088-4A7B-A01F-CD842230DE0F}" presName="composite4" presStyleCnt="0"/>
      <dgm:spPr/>
    </dgm:pt>
    <dgm:pt modelId="{7273296E-6081-4538-831B-DDECFE80CE8D}" type="pres">
      <dgm:prSet presAssocID="{93FD966E-0088-4A7B-A01F-CD842230DE0F}" presName="image4" presStyleLbl="node4" presStyleIdx="10" presStyleCnt="12"/>
      <dgm:spPr/>
    </dgm:pt>
    <dgm:pt modelId="{B6724A56-6042-4DF5-AA5B-8CEB7B0CE4A7}" type="pres">
      <dgm:prSet presAssocID="{93FD966E-0088-4A7B-A01F-CD842230DE0F}" presName="text4" presStyleLbl="revTx" presStyleIdx="20" presStyleCnt="22" custLinFactNeighborX="-79240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13B66F-906C-4DCD-8231-CFB64665504F}" type="pres">
      <dgm:prSet presAssocID="{93FD966E-0088-4A7B-A01F-CD842230DE0F}" presName="hierChild5" presStyleCnt="0"/>
      <dgm:spPr/>
    </dgm:pt>
    <dgm:pt modelId="{41905F32-44A5-44BF-A0B9-3AFDA8605E95}" type="pres">
      <dgm:prSet presAssocID="{D94E48D4-1674-4B94-A8EA-E13B5F210466}" presName="Name23" presStyleLbl="parChTrans1D4" presStyleIdx="11" presStyleCnt="12"/>
      <dgm:spPr/>
      <dgm:t>
        <a:bodyPr/>
        <a:lstStyle/>
        <a:p>
          <a:endParaRPr lang="cs-CZ"/>
        </a:p>
      </dgm:t>
    </dgm:pt>
    <dgm:pt modelId="{4FDBCCE5-855B-4A4F-9EB1-2CF7D3232515}" type="pres">
      <dgm:prSet presAssocID="{74A7BCB7-B906-4C87-B90F-1FE44F3D1382}" presName="hierRoot4" presStyleCnt="0"/>
      <dgm:spPr/>
    </dgm:pt>
    <dgm:pt modelId="{AE97F954-8B4F-4198-BB7B-164BABB6F41C}" type="pres">
      <dgm:prSet presAssocID="{74A7BCB7-B906-4C87-B90F-1FE44F3D1382}" presName="composite4" presStyleCnt="0"/>
      <dgm:spPr/>
    </dgm:pt>
    <dgm:pt modelId="{157C4F25-2F3B-486D-9F4D-73A719CEB25F}" type="pres">
      <dgm:prSet presAssocID="{74A7BCB7-B906-4C87-B90F-1FE44F3D1382}" presName="image4" presStyleLbl="node4" presStyleIdx="11" presStyleCnt="12"/>
      <dgm:spPr/>
    </dgm:pt>
    <dgm:pt modelId="{87D947FA-F2DF-42B4-934E-B84DD91F33EF}" type="pres">
      <dgm:prSet presAssocID="{74A7BCB7-B906-4C87-B90F-1FE44F3D1382}" presName="text4" presStyleLbl="revTx" presStyleIdx="21" presStyleCnt="22" custLinFactNeighborX="-90543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567E0-8886-45D9-B068-95AE1CFFA3F7}" type="pres">
      <dgm:prSet presAssocID="{74A7BCB7-B906-4C87-B90F-1FE44F3D1382}" presName="hierChild5" presStyleCnt="0"/>
      <dgm:spPr/>
    </dgm:pt>
  </dgm:ptLst>
  <dgm:cxnLst>
    <dgm:cxn modelId="{CC16A3D0-6150-4E17-9748-B2DE04F75693}" srcId="{C33FA0BB-95B9-4048-9893-ADD7B78A0604}" destId="{375115A3-4B62-45BA-ABAA-7BAECB639876}" srcOrd="0" destOrd="0" parTransId="{740D6137-AB50-45E4-8AC5-4583A9971DE3}" sibTransId="{407EE608-5198-46AF-8842-09B55A6F1B9C}"/>
    <dgm:cxn modelId="{1A4EB34A-9C51-4B60-AC66-98490A19BF3E}" srcId="{B59D0A40-8AB5-4BFB-B08E-F4770C8331A2}" destId="{AF37A1F9-3300-4D5A-BA27-4BE1C1BD3DC6}" srcOrd="1" destOrd="0" parTransId="{AD2B5811-45D5-42AF-BC55-6B233BB3D0C6}" sibTransId="{99C5AC7B-39FD-4931-8D69-5399EB9C1DBE}"/>
    <dgm:cxn modelId="{5C6A21B3-D00E-43E3-B34C-C9CC9A246EAA}" type="presOf" srcId="{47801AF1-1AF0-4B08-8672-2A44E7F0E5D4}" destId="{DEA8148F-0F5B-44CB-99A4-364B81A28186}" srcOrd="0" destOrd="0" presId="urn:microsoft.com/office/officeart/2009/layout/CirclePictureHierarchy"/>
    <dgm:cxn modelId="{DD0B15F9-2F59-4046-84E0-208C7B4ACC8B}" srcId="{CB8EF664-3419-4BBA-B893-97D6FD49A4C5}" destId="{74A7BCB7-B906-4C87-B90F-1FE44F3D1382}" srcOrd="1" destOrd="0" parTransId="{D94E48D4-1674-4B94-A8EA-E13B5F210466}" sibTransId="{F7F3DBD2-7C8A-4D34-8B34-C5FEBFC8076D}"/>
    <dgm:cxn modelId="{300419B6-E262-4D1D-AD93-71B10FBE2944}" type="presOf" srcId="{16971893-3771-49AC-ADC1-6FF2D9092CF4}" destId="{26ABEFA7-8684-4B6E-A241-786319366FC7}" srcOrd="0" destOrd="0" presId="urn:microsoft.com/office/officeart/2009/layout/CirclePictureHierarchy"/>
    <dgm:cxn modelId="{3D1E8B86-184F-4C78-ADF9-204C45774C02}" type="presOf" srcId="{FD167238-0713-43C5-94A9-356A68502F5C}" destId="{CB7BA9A3-DABE-4EC9-A9B3-B6C611DCBA40}" srcOrd="0" destOrd="0" presId="urn:microsoft.com/office/officeart/2009/layout/CirclePictureHierarchy"/>
    <dgm:cxn modelId="{0E963B6D-6B3B-4ECF-84B2-CACF0C706275}" type="presOf" srcId="{2C44581A-6EC6-4F6F-A0E2-C7939EAD890B}" destId="{F84C9ADC-5A49-46FA-A028-B47A4AF5E41D}" srcOrd="0" destOrd="0" presId="urn:microsoft.com/office/officeart/2009/layout/CirclePictureHierarchy"/>
    <dgm:cxn modelId="{1FC33352-DF6F-45D6-B2E7-888B88BEF23A}" type="presOf" srcId="{789E2946-01AB-4274-85F8-E10D8CC59383}" destId="{AC32FE40-FEA1-4DFB-A560-517478BC685F}" srcOrd="0" destOrd="0" presId="urn:microsoft.com/office/officeart/2009/layout/CirclePictureHierarchy"/>
    <dgm:cxn modelId="{83EAFE78-63AF-4625-8D95-673B19F548B9}" type="presOf" srcId="{80A85213-3C24-4A7D-8B49-56054AFD2BB4}" destId="{F240BE4C-A7CF-458F-BCF5-BA016DB4327B}" srcOrd="0" destOrd="0" presId="urn:microsoft.com/office/officeart/2009/layout/CirclePictureHierarchy"/>
    <dgm:cxn modelId="{6D4D08EC-AFE7-4AD0-942E-C2F87D0C3B1C}" type="presOf" srcId="{F5BDD8D7-1218-4BA2-B4A7-5451DFC6146B}" destId="{A424B128-5FEA-477B-8731-E84F955288F4}" srcOrd="0" destOrd="0" presId="urn:microsoft.com/office/officeart/2009/layout/CirclePictureHierarchy"/>
    <dgm:cxn modelId="{007F1716-BDCA-42E9-B261-937B57183078}" type="presOf" srcId="{2B5B1517-748D-4BC4-B628-C43FD3F3147B}" destId="{EC71BC07-7AA8-43A4-886A-D20AC5EADAF4}" srcOrd="0" destOrd="0" presId="urn:microsoft.com/office/officeart/2009/layout/CirclePictureHierarchy"/>
    <dgm:cxn modelId="{723D4618-F1F4-459B-9DB7-706801BAE959}" type="presOf" srcId="{33B1DE98-1825-448D-ABF6-84B5032C39E4}" destId="{05288DD8-AC04-4D26-B5F7-7DBD6475BF0B}" srcOrd="0" destOrd="0" presId="urn:microsoft.com/office/officeart/2009/layout/CirclePictureHierarchy"/>
    <dgm:cxn modelId="{6B4DD6FF-0254-4F4F-ABAF-7AA3D710D7D0}" type="presOf" srcId="{BD145507-AD31-48D7-81B6-807A90481B7C}" destId="{B9E86151-9B00-4C58-9FDF-A6E999AD85F0}" srcOrd="0" destOrd="0" presId="urn:microsoft.com/office/officeart/2009/layout/CirclePictureHierarchy"/>
    <dgm:cxn modelId="{C1869F68-20AD-459D-A89E-B9CE25A374CB}" srcId="{022B891B-A0CB-4B13-B125-823800B2358A}" destId="{C8F377CC-28D0-41DD-ACC9-301871C0C5D8}" srcOrd="0" destOrd="0" parTransId="{2B5B1517-748D-4BC4-B628-C43FD3F3147B}" sibTransId="{1C8D64E2-A273-488C-8065-A012F8CA7800}"/>
    <dgm:cxn modelId="{7C83AAA5-E5C3-40B1-A5A7-29EE336AA9FF}" type="presOf" srcId="{74A7BCB7-B906-4C87-B90F-1FE44F3D1382}" destId="{87D947FA-F2DF-42B4-934E-B84DD91F33EF}" srcOrd="0" destOrd="0" presId="urn:microsoft.com/office/officeart/2009/layout/CirclePictureHierarchy"/>
    <dgm:cxn modelId="{5CD4DBCF-9DF0-4CBD-AAA1-D59689EB8D1A}" type="presOf" srcId="{CB8EF664-3419-4BBA-B893-97D6FD49A4C5}" destId="{27570AE5-A87B-4CA7-888B-E4914A2CDB2E}" srcOrd="0" destOrd="0" presId="urn:microsoft.com/office/officeart/2009/layout/CirclePictureHierarchy"/>
    <dgm:cxn modelId="{11588A3D-3B03-4D7C-A9C6-F3E4C556962B}" type="presOf" srcId="{5DAFA227-306C-42E4-8131-152AD114FBE9}" destId="{402E855A-792D-4542-BB03-28CE7F0C983D}" srcOrd="0" destOrd="0" presId="urn:microsoft.com/office/officeart/2009/layout/CirclePictureHierarchy"/>
    <dgm:cxn modelId="{352D0F4D-0EEE-4052-B82C-ABDC6695AAB1}" srcId="{93FF5F3B-DCDB-4BD1-94EB-C6411EC0A296}" destId="{80A85213-3C24-4A7D-8B49-56054AFD2BB4}" srcOrd="1" destOrd="0" parTransId="{402ED766-D1B0-4582-8176-52FCFC86D752}" sibTransId="{B7E7DEF6-6220-49DA-9444-C98EF0F31279}"/>
    <dgm:cxn modelId="{C1AB0313-78BA-4B38-BBB3-3928C7C83C9A}" srcId="{5DAFA227-306C-42E4-8131-152AD114FBE9}" destId="{B59D0A40-8AB5-4BFB-B08E-F4770C8331A2}" srcOrd="0" destOrd="0" parTransId="{5B76FE67-F874-4005-A858-0D3D1633064B}" sibTransId="{9B6F1E96-424D-401D-ABDA-B7BA517C3B1B}"/>
    <dgm:cxn modelId="{DC782537-BDDD-42ED-B8AE-61A12145AF3C}" type="presOf" srcId="{4F9D4F05-FA8C-42E3-9CA8-2995B6FCAA50}" destId="{D00DCFD6-D221-439E-AE9F-ED0256CD2F14}" srcOrd="0" destOrd="0" presId="urn:microsoft.com/office/officeart/2009/layout/CirclePictureHierarchy"/>
    <dgm:cxn modelId="{289B54C4-BB9E-49AA-926F-9EED75A6F0DE}" type="presOf" srcId="{AF37A1F9-3300-4D5A-BA27-4BE1C1BD3DC6}" destId="{8DEDBFFB-088B-46EF-A601-867B0ADA4E51}" srcOrd="0" destOrd="0" presId="urn:microsoft.com/office/officeart/2009/layout/CirclePictureHierarchy"/>
    <dgm:cxn modelId="{0B72C8DE-38EF-42E2-9B38-9B5B68FC394E}" type="presOf" srcId="{6D07187D-F41B-47D7-B074-C51B08C526FF}" destId="{0A6EAD6A-5162-4542-9069-C9BE5466C878}" srcOrd="0" destOrd="0" presId="urn:microsoft.com/office/officeart/2009/layout/CirclePictureHierarchy"/>
    <dgm:cxn modelId="{1F91930C-EC3F-464A-BBD9-F4ECF0549125}" type="presOf" srcId="{923289E0-2971-4C4D-9ECF-9257DA56D155}" destId="{1699584A-D100-4B11-9DDC-2CD0F356F1BE}" srcOrd="0" destOrd="0" presId="urn:microsoft.com/office/officeart/2009/layout/CirclePictureHierarchy"/>
    <dgm:cxn modelId="{E13146C8-C859-4B23-BFE0-03A679C6DF7C}" type="presOf" srcId="{CF6B883D-6D89-4F57-93AF-21EC578B4F1F}" destId="{CBAB65A1-5573-4FAB-A990-713A9F5E8A9D}" srcOrd="0" destOrd="0" presId="urn:microsoft.com/office/officeart/2009/layout/CirclePictureHierarchy"/>
    <dgm:cxn modelId="{79662763-C51B-49BD-A1D0-B8E446A60C4E}" type="presOf" srcId="{B59D0A40-8AB5-4BFB-B08E-F4770C8331A2}" destId="{399F6F47-8155-4952-B3BC-226FE8483C69}" srcOrd="0" destOrd="0" presId="urn:microsoft.com/office/officeart/2009/layout/CirclePictureHierarchy"/>
    <dgm:cxn modelId="{B9A0D6C5-3AC0-47F2-9446-356EA8FDD60E}" type="presOf" srcId="{E91D6875-DB72-4481-BC16-A34F0C4C3397}" destId="{988B7396-A5F2-4DF0-B2D5-40E5920232C6}" srcOrd="0" destOrd="0" presId="urn:microsoft.com/office/officeart/2009/layout/CirclePictureHierarchy"/>
    <dgm:cxn modelId="{01DDDA62-7E43-4162-AF21-5ACDCF032D65}" type="presOf" srcId="{93FF5F3B-DCDB-4BD1-94EB-C6411EC0A296}" destId="{F5014979-E6EF-4AA3-AA53-0694216C21F6}" srcOrd="0" destOrd="0" presId="urn:microsoft.com/office/officeart/2009/layout/CirclePictureHierarchy"/>
    <dgm:cxn modelId="{E7AB0BEE-2A94-4DE5-BB54-CCE903AA5A58}" type="presOf" srcId="{93FD966E-0088-4A7B-A01F-CD842230DE0F}" destId="{B6724A56-6042-4DF5-AA5B-8CEB7B0CE4A7}" srcOrd="0" destOrd="0" presId="urn:microsoft.com/office/officeart/2009/layout/CirclePictureHierarchy"/>
    <dgm:cxn modelId="{9361B0E8-1B56-412B-B5F6-867E5BCC7A47}" srcId="{E91D6875-DB72-4481-BC16-A34F0C4C3397}" destId="{A3A9D5E3-9CF9-4602-980E-0B7A67D6BF0A}" srcOrd="0" destOrd="0" parTransId="{F5BDD8D7-1218-4BA2-B4A7-5451DFC6146B}" sibTransId="{18DE9D69-BE5E-4487-9F1E-9681F3D1E4AE}"/>
    <dgm:cxn modelId="{7EADF469-5E51-46CB-9684-A967B2CD6F98}" type="presOf" srcId="{D94E48D4-1674-4B94-A8EA-E13B5F210466}" destId="{41905F32-44A5-44BF-A0B9-3AFDA8605E95}" srcOrd="0" destOrd="0" presId="urn:microsoft.com/office/officeart/2009/layout/CirclePictureHierarchy"/>
    <dgm:cxn modelId="{949BFAF2-BA67-438E-85C4-985B0976DDB0}" type="presOf" srcId="{54B006EB-3BA1-4BA4-8589-5F7640C49DDC}" destId="{09C55378-6421-40AD-B168-8741F3D7A5B2}" srcOrd="0" destOrd="0" presId="urn:microsoft.com/office/officeart/2009/layout/CirclePictureHierarchy"/>
    <dgm:cxn modelId="{C9F6C5D0-40E4-45CD-813D-3FFD520EC816}" srcId="{C7F35248-62FB-4391-9C08-AE06262D9723}" destId="{5A9223AF-5F44-46DB-B81A-B35C1C392A5D}" srcOrd="1" destOrd="0" parTransId="{923289E0-2971-4C4D-9ECF-9257DA56D155}" sibTransId="{6EB3838E-917A-4DCD-BDF5-F569544FEEF3}"/>
    <dgm:cxn modelId="{76B8BC3A-8B22-44A7-ADDB-67FDF22FDC75}" type="presOf" srcId="{375115A3-4B62-45BA-ABAA-7BAECB639876}" destId="{6239C2E0-9645-4BAE-98EB-E4F115087F17}" srcOrd="0" destOrd="0" presId="urn:microsoft.com/office/officeart/2009/layout/CirclePictureHierarchy"/>
    <dgm:cxn modelId="{602B7FE5-A780-4085-9162-DED6BB519115}" srcId="{B59D0A40-8AB5-4BFB-B08E-F4770C8331A2}" destId="{33B1DE98-1825-448D-ABF6-84B5032C39E4}" srcOrd="0" destOrd="0" parTransId="{BBB33BED-0205-4BEA-BF90-E9867D9C9EFB}" sibTransId="{7C56AC46-8EDE-48B0-B7B3-49D530CE152E}"/>
    <dgm:cxn modelId="{0C6FDBA4-9F83-4F19-8345-2763B5C85C84}" type="presOf" srcId="{5A9223AF-5F44-46DB-B81A-B35C1C392A5D}" destId="{69D5C5A1-0973-46B3-B1A5-BE77A21EF2F3}" srcOrd="0" destOrd="0" presId="urn:microsoft.com/office/officeart/2009/layout/CirclePictureHierarchy"/>
    <dgm:cxn modelId="{E37A5E9A-44CE-4345-A12B-98A83A0D592D}" srcId="{CB8EF664-3419-4BBA-B893-97D6FD49A4C5}" destId="{93FD966E-0088-4A7B-A01F-CD842230DE0F}" srcOrd="0" destOrd="0" parTransId="{FD167238-0713-43C5-94A9-356A68502F5C}" sibTransId="{5B7C04AB-17C7-4D3E-9954-92097243C779}"/>
    <dgm:cxn modelId="{40DA39D2-3C30-4337-A89A-FB5558939C34}" srcId="{C7F35248-62FB-4391-9C08-AE06262D9723}" destId="{09D3A4DD-14C7-47C5-8412-1666D40F23AD}" srcOrd="0" destOrd="0" parTransId="{CC68465C-706D-4955-9637-3E0DC59D9C03}" sibTransId="{3429AABA-D179-4A11-8D77-5C9E2B8DDEE7}"/>
    <dgm:cxn modelId="{B14C5908-2718-47A7-8465-3239300594F2}" type="presOf" srcId="{F943A568-7439-4F9C-BC6C-D1795DAF8503}" destId="{5E2EE021-62BF-4FDD-B896-523A0AD56295}" srcOrd="0" destOrd="0" presId="urn:microsoft.com/office/officeart/2009/layout/CirclePictureHierarchy"/>
    <dgm:cxn modelId="{8377EC25-F2BD-4AE6-A911-AFCB6714DF98}" type="presOf" srcId="{A3A9D5E3-9CF9-4602-980E-0B7A67D6BF0A}" destId="{B9B57D4C-5CC7-4BC3-93A7-3D7E0D7725BB}" srcOrd="0" destOrd="0" presId="urn:microsoft.com/office/officeart/2009/layout/CirclePictureHierarchy"/>
    <dgm:cxn modelId="{AD4A383B-D420-43B0-91CE-26E7C557EC83}" type="presOf" srcId="{402ED766-D1B0-4582-8176-52FCFC86D752}" destId="{651B1593-93AC-4C3D-AB54-DC264ADB00BE}" srcOrd="0" destOrd="0" presId="urn:microsoft.com/office/officeart/2009/layout/CirclePictureHierarchy"/>
    <dgm:cxn modelId="{74CFF71C-AF7F-4D9E-BCB9-0044C551B2B5}" srcId="{B59D0A40-8AB5-4BFB-B08E-F4770C8331A2}" destId="{022B891B-A0CB-4B13-B125-823800B2358A}" srcOrd="2" destOrd="0" parTransId="{2C44581A-6EC6-4F6F-A0E2-C7939EAD890B}" sibTransId="{EE34EF2B-8A7A-44F1-A8B0-4C7F36DEC82C}"/>
    <dgm:cxn modelId="{9D4371B5-4423-4051-922A-F7CBCA11EDB6}" type="presOf" srcId="{022B891B-A0CB-4B13-B125-823800B2358A}" destId="{1D2C987C-21F5-4CE7-A185-886E0D9BB335}" srcOrd="0" destOrd="0" presId="urn:microsoft.com/office/officeart/2009/layout/CirclePictureHierarchy"/>
    <dgm:cxn modelId="{2AB9398B-D14F-4117-8858-D1F5816F4D8F}" type="presOf" srcId="{BBB33BED-0205-4BEA-BF90-E9867D9C9EFB}" destId="{2FD946E4-4441-4360-8523-A55E3EE6BECC}" srcOrd="0" destOrd="0" presId="urn:microsoft.com/office/officeart/2009/layout/CirclePictureHierarchy"/>
    <dgm:cxn modelId="{FE800916-3BD2-4545-9BC5-13F6A49B864C}" srcId="{C8F377CC-28D0-41DD-ACC9-301871C0C5D8}" destId="{4F9D4F05-FA8C-42E3-9CA8-2995B6FCAA50}" srcOrd="0" destOrd="0" parTransId="{18F366DE-A8FC-4459-847C-2A88CC1957D1}" sibTransId="{916F90C0-37BE-430C-B175-287DC27B54C1}"/>
    <dgm:cxn modelId="{F7C5040C-F009-4AA4-B1BA-86ADFA2988A2}" type="presOf" srcId="{C7F35248-62FB-4391-9C08-AE06262D9723}" destId="{04B052CF-F8C1-452A-ACF4-B35C2FB249E1}" srcOrd="0" destOrd="0" presId="urn:microsoft.com/office/officeart/2009/layout/CirclePictureHierarchy"/>
    <dgm:cxn modelId="{AEC5DB6B-76C4-487D-BAB1-51A0D101ECB9}" type="presOf" srcId="{C33FA0BB-95B9-4048-9893-ADD7B78A0604}" destId="{A30482F9-13F8-47E9-B1C8-CC1B20DB41FA}" srcOrd="0" destOrd="0" presId="urn:microsoft.com/office/officeart/2009/layout/CirclePictureHierarchy"/>
    <dgm:cxn modelId="{EC3F6CCC-8BAA-4446-9814-6AD7FFA54F8B}" type="presOf" srcId="{9D1D9C34-B965-4A3A-AA00-2B97924A4E33}" destId="{96B445B9-A66E-43E9-A20E-62297749AF8D}" srcOrd="0" destOrd="0" presId="urn:microsoft.com/office/officeart/2009/layout/CirclePictureHierarchy"/>
    <dgm:cxn modelId="{3D66397C-DBDA-4086-A5EB-FA7813B71216}" srcId="{E91D6875-DB72-4481-BC16-A34F0C4C3397}" destId="{6D07187D-F41B-47D7-B074-C51B08C526FF}" srcOrd="1" destOrd="0" parTransId="{F31CB532-ED0D-4D3D-A454-1201F9379415}" sibTransId="{60E1F7E2-4A6D-4B3C-BA7E-747AD43249B1}"/>
    <dgm:cxn modelId="{29ABBF64-CE0E-4C3A-BA74-7FF0787A0D3B}" srcId="{33B1DE98-1825-448D-ABF6-84B5032C39E4}" destId="{C7F35248-62FB-4391-9C08-AE06262D9723}" srcOrd="1" destOrd="0" parTransId="{A5E25CC7-38EA-45AC-BA90-A754DF7D2D82}" sibTransId="{783E2E7B-2DAC-4B35-AC1A-411F8D00B164}"/>
    <dgm:cxn modelId="{355CBB15-05F8-43A6-B7AD-6F7EB96FE3F2}" srcId="{AF37A1F9-3300-4D5A-BA27-4BE1C1BD3DC6}" destId="{E91D6875-DB72-4481-BC16-A34F0C4C3397}" srcOrd="0" destOrd="0" parTransId="{9D1D9C34-B965-4A3A-AA00-2B97924A4E33}" sibTransId="{2DA582A2-EF1D-4FC9-9DD7-97213E456FE2}"/>
    <dgm:cxn modelId="{C47CB0D8-0550-4385-BB59-052B543ED904}" srcId="{AF37A1F9-3300-4D5A-BA27-4BE1C1BD3DC6}" destId="{93FF5F3B-DCDB-4BD1-94EB-C6411EC0A296}" srcOrd="1" destOrd="0" parTransId="{619F0311-C62A-4B5D-A2EE-354239E03DE1}" sibTransId="{CFFDCECC-AB54-42A4-91A1-1D6A894A401A}"/>
    <dgm:cxn modelId="{01F26572-9D95-4949-908F-45EBF1F9FC1C}" srcId="{C33FA0BB-95B9-4048-9893-ADD7B78A0604}" destId="{BD145507-AD31-48D7-81B6-807A90481B7C}" srcOrd="1" destOrd="0" parTransId="{54B006EB-3BA1-4BA4-8589-5F7640C49DDC}" sibTransId="{95CF5A55-3C67-4748-B9E3-CDCFB2F2C2B6}"/>
    <dgm:cxn modelId="{E0B279A9-603A-4546-B5A1-56C81BAA57F6}" type="presOf" srcId="{6271FA81-FEB6-46D3-9832-7AB5E490848F}" destId="{FE101C3F-61EA-4984-BA92-01871E161372}" srcOrd="0" destOrd="0" presId="urn:microsoft.com/office/officeart/2009/layout/CirclePictureHierarchy"/>
    <dgm:cxn modelId="{02F4620C-69BB-42C9-BEDA-4A1DE6356559}" type="presOf" srcId="{A5E25CC7-38EA-45AC-BA90-A754DF7D2D82}" destId="{99E7BDB9-2628-458D-A920-C7D3E3F2BCD5}" srcOrd="0" destOrd="0" presId="urn:microsoft.com/office/officeart/2009/layout/CirclePictureHierarchy"/>
    <dgm:cxn modelId="{CCC6F9C0-E06E-48C3-B36F-7F87A24B291D}" type="presOf" srcId="{C8F377CC-28D0-41DD-ACC9-301871C0C5D8}" destId="{9405E1B4-D9AE-454C-B703-C7216798E903}" srcOrd="0" destOrd="0" presId="urn:microsoft.com/office/officeart/2009/layout/CirclePictureHierarchy"/>
    <dgm:cxn modelId="{2319AF47-F16F-429F-AE31-B09EE3F334B4}" type="presOf" srcId="{CC68465C-706D-4955-9637-3E0DC59D9C03}" destId="{2AA97300-705F-4FD4-AD34-BA80BAA4AD7F}" srcOrd="0" destOrd="0" presId="urn:microsoft.com/office/officeart/2009/layout/CirclePictureHierarchy"/>
    <dgm:cxn modelId="{CFF453C5-9162-4ED0-A216-8A1930360356}" type="presOf" srcId="{AD2B5811-45D5-42AF-BC55-6B233BB3D0C6}" destId="{96F1E02F-2D32-4CBF-933F-13B849933ADC}" srcOrd="0" destOrd="0" presId="urn:microsoft.com/office/officeart/2009/layout/CirclePictureHierarchy"/>
    <dgm:cxn modelId="{667AEDC3-F91C-4DFB-8FC4-77D19239B64A}" type="presOf" srcId="{09D3A4DD-14C7-47C5-8412-1666D40F23AD}" destId="{DF9F4AB1-4880-4068-8A22-96E7DCF7C673}" srcOrd="0" destOrd="0" presId="urn:microsoft.com/office/officeart/2009/layout/CirclePictureHierarchy"/>
    <dgm:cxn modelId="{93D5530E-6254-4ECB-996E-66CE98C62627}" srcId="{93FF5F3B-DCDB-4BD1-94EB-C6411EC0A296}" destId="{F943A568-7439-4F9C-BC6C-D1795DAF8503}" srcOrd="0" destOrd="0" parTransId="{6271FA81-FEB6-46D3-9832-7AB5E490848F}" sibTransId="{2AC7216E-B650-4011-B2DE-B97E439031D3}"/>
    <dgm:cxn modelId="{D692F335-5E49-4DCD-B71D-3D21A4F88AB9}" type="presOf" srcId="{740D6137-AB50-45E4-8AC5-4583A9971DE3}" destId="{99D7A6DB-D5FA-4D7C-840D-714763AEC325}" srcOrd="0" destOrd="0" presId="urn:microsoft.com/office/officeart/2009/layout/CirclePictureHierarchy"/>
    <dgm:cxn modelId="{2D734176-4407-4DEB-88BF-CCE2F2D50C64}" type="presOf" srcId="{619F0311-C62A-4B5D-A2EE-354239E03DE1}" destId="{64796C8B-DA0E-47BB-A002-0885CAD381B7}" srcOrd="0" destOrd="0" presId="urn:microsoft.com/office/officeart/2009/layout/CirclePictureHierarchy"/>
    <dgm:cxn modelId="{029F88C0-40FF-4C30-A959-591E2FB6248F}" srcId="{C8F377CC-28D0-41DD-ACC9-301871C0C5D8}" destId="{CF6B883D-6D89-4F57-93AF-21EC578B4F1F}" srcOrd="1" destOrd="0" parTransId="{16971893-3771-49AC-ADC1-6FF2D9092CF4}" sibTransId="{BD7152A8-A595-4216-BA75-86538ABA6E11}"/>
    <dgm:cxn modelId="{62BFD719-C52E-4AD4-8C55-5FB7872B381F}" srcId="{022B891B-A0CB-4B13-B125-823800B2358A}" destId="{CB8EF664-3419-4BBA-B893-97D6FD49A4C5}" srcOrd="1" destOrd="0" parTransId="{47801AF1-1AF0-4B08-8672-2A44E7F0E5D4}" sibTransId="{3C4C527F-F45E-4A32-8868-D95CA96F3288}"/>
    <dgm:cxn modelId="{99CD883C-674E-472B-BB5F-AB4257E00C84}" srcId="{33B1DE98-1825-448D-ABF6-84B5032C39E4}" destId="{C33FA0BB-95B9-4048-9893-ADD7B78A0604}" srcOrd="0" destOrd="0" parTransId="{789E2946-01AB-4274-85F8-E10D8CC59383}" sibTransId="{E5BD962E-7C27-4D52-9E89-350BC427A3F8}"/>
    <dgm:cxn modelId="{B0895ADB-68B0-4AA8-936D-769FA64EC96B}" type="presOf" srcId="{F31CB532-ED0D-4D3D-A454-1201F9379415}" destId="{73BAAC17-ACE9-45FB-97AB-C90210D77B93}" srcOrd="0" destOrd="0" presId="urn:microsoft.com/office/officeart/2009/layout/CirclePictureHierarchy"/>
    <dgm:cxn modelId="{7B94BAF8-7072-4AF4-B0FB-EF05829F5B6C}" type="presOf" srcId="{18F366DE-A8FC-4459-847C-2A88CC1957D1}" destId="{14A64380-745A-496D-9491-CC9DF2134917}" srcOrd="0" destOrd="0" presId="urn:microsoft.com/office/officeart/2009/layout/CirclePictureHierarchy"/>
    <dgm:cxn modelId="{D7C2D341-5489-4458-AC62-D0ACA4619172}" type="presParOf" srcId="{402E855A-792D-4542-BB03-28CE7F0C983D}" destId="{D372FEE9-F681-48CC-88CB-3BAC378B2DE5}" srcOrd="0" destOrd="0" presId="urn:microsoft.com/office/officeart/2009/layout/CirclePictureHierarchy"/>
    <dgm:cxn modelId="{6EBED16D-EEFF-4918-BC09-40E1B5B6A834}" type="presParOf" srcId="{D372FEE9-F681-48CC-88CB-3BAC378B2DE5}" destId="{14CCD11D-D2AE-49C7-83D9-BD1E4F13A315}" srcOrd="0" destOrd="0" presId="urn:microsoft.com/office/officeart/2009/layout/CirclePictureHierarchy"/>
    <dgm:cxn modelId="{7A9A626F-F8CD-409B-B9FD-77FAD036EBDA}" type="presParOf" srcId="{14CCD11D-D2AE-49C7-83D9-BD1E4F13A315}" destId="{B4A9C8A5-3CA8-4F58-BDBD-FA9991746534}" srcOrd="0" destOrd="0" presId="urn:microsoft.com/office/officeart/2009/layout/CirclePictureHierarchy"/>
    <dgm:cxn modelId="{083AB206-386E-4AFC-B2BC-8A212153180F}" type="presParOf" srcId="{14CCD11D-D2AE-49C7-83D9-BD1E4F13A315}" destId="{399F6F47-8155-4952-B3BC-226FE8483C69}" srcOrd="1" destOrd="0" presId="urn:microsoft.com/office/officeart/2009/layout/CirclePictureHierarchy"/>
    <dgm:cxn modelId="{9E7E72B7-D164-419F-8F1B-223E9BBD767E}" type="presParOf" srcId="{D372FEE9-F681-48CC-88CB-3BAC378B2DE5}" destId="{59D2934F-3383-4162-A254-93F0CA383C7C}" srcOrd="1" destOrd="0" presId="urn:microsoft.com/office/officeart/2009/layout/CirclePictureHierarchy"/>
    <dgm:cxn modelId="{8DFD7CED-2465-49C1-AA74-C93B9AB11518}" type="presParOf" srcId="{59D2934F-3383-4162-A254-93F0CA383C7C}" destId="{2FD946E4-4441-4360-8523-A55E3EE6BECC}" srcOrd="0" destOrd="0" presId="urn:microsoft.com/office/officeart/2009/layout/CirclePictureHierarchy"/>
    <dgm:cxn modelId="{AD659901-7ABC-48B6-B07E-A749A2EB2F41}" type="presParOf" srcId="{59D2934F-3383-4162-A254-93F0CA383C7C}" destId="{BFB5DA61-1F85-47E6-AF2B-32D5A011CDCA}" srcOrd="1" destOrd="0" presId="urn:microsoft.com/office/officeart/2009/layout/CirclePictureHierarchy"/>
    <dgm:cxn modelId="{C09AC9AB-988E-4E2F-93B8-C47BC533C047}" type="presParOf" srcId="{BFB5DA61-1F85-47E6-AF2B-32D5A011CDCA}" destId="{B923746F-A3C2-472E-850F-CB8F4834DF12}" srcOrd="0" destOrd="0" presId="urn:microsoft.com/office/officeart/2009/layout/CirclePictureHierarchy"/>
    <dgm:cxn modelId="{28FF2C95-C560-4FAE-8AB0-DC6A6ACECAB9}" type="presParOf" srcId="{B923746F-A3C2-472E-850F-CB8F4834DF12}" destId="{95B3EB25-9469-42B0-84F4-8C1B05B146F1}" srcOrd="0" destOrd="0" presId="urn:microsoft.com/office/officeart/2009/layout/CirclePictureHierarchy"/>
    <dgm:cxn modelId="{E413D4FE-CABC-43D3-AAE3-81819F70862A}" type="presParOf" srcId="{B923746F-A3C2-472E-850F-CB8F4834DF12}" destId="{05288DD8-AC04-4D26-B5F7-7DBD6475BF0B}" srcOrd="1" destOrd="0" presId="urn:microsoft.com/office/officeart/2009/layout/CirclePictureHierarchy"/>
    <dgm:cxn modelId="{300E74C0-408A-424C-8BB5-9B25B59594C6}" type="presParOf" srcId="{BFB5DA61-1F85-47E6-AF2B-32D5A011CDCA}" destId="{8E3EC0B7-2E4D-4FAB-963B-DF2424962E8C}" srcOrd="1" destOrd="0" presId="urn:microsoft.com/office/officeart/2009/layout/CirclePictureHierarchy"/>
    <dgm:cxn modelId="{882A3A8D-6A6B-4428-AE86-B5BD3A7DD4C6}" type="presParOf" srcId="{8E3EC0B7-2E4D-4FAB-963B-DF2424962E8C}" destId="{AC32FE40-FEA1-4DFB-A560-517478BC685F}" srcOrd="0" destOrd="0" presId="urn:microsoft.com/office/officeart/2009/layout/CirclePictureHierarchy"/>
    <dgm:cxn modelId="{26C21413-BD82-421B-B63B-76F2D949C78D}" type="presParOf" srcId="{8E3EC0B7-2E4D-4FAB-963B-DF2424962E8C}" destId="{5652B2A8-4FB4-4712-93EF-361B296967F6}" srcOrd="1" destOrd="0" presId="urn:microsoft.com/office/officeart/2009/layout/CirclePictureHierarchy"/>
    <dgm:cxn modelId="{E1DA9EEF-7152-4172-A10A-EB1091508691}" type="presParOf" srcId="{5652B2A8-4FB4-4712-93EF-361B296967F6}" destId="{B899C883-C3AC-4A6B-B21A-E2005CD7DB6B}" srcOrd="0" destOrd="0" presId="urn:microsoft.com/office/officeart/2009/layout/CirclePictureHierarchy"/>
    <dgm:cxn modelId="{BF88EC8D-43B2-44CF-A8BA-C62D2FC895E3}" type="presParOf" srcId="{B899C883-C3AC-4A6B-B21A-E2005CD7DB6B}" destId="{F3FC6A96-3AFB-4950-A45C-91BC7A87EE03}" srcOrd="0" destOrd="0" presId="urn:microsoft.com/office/officeart/2009/layout/CirclePictureHierarchy"/>
    <dgm:cxn modelId="{1AD6073D-3D2A-4DEF-8205-E6342706A9BE}" type="presParOf" srcId="{B899C883-C3AC-4A6B-B21A-E2005CD7DB6B}" destId="{A30482F9-13F8-47E9-B1C8-CC1B20DB41FA}" srcOrd="1" destOrd="0" presId="urn:microsoft.com/office/officeart/2009/layout/CirclePictureHierarchy"/>
    <dgm:cxn modelId="{3664B8D1-2390-4372-9F54-0DD91AFC3368}" type="presParOf" srcId="{5652B2A8-4FB4-4712-93EF-361B296967F6}" destId="{C0DD6C8D-F8D2-4AF1-A842-0DCD3BF39CE2}" srcOrd="1" destOrd="0" presId="urn:microsoft.com/office/officeart/2009/layout/CirclePictureHierarchy"/>
    <dgm:cxn modelId="{5342582C-E2D1-41C6-8A7F-BA3C70778618}" type="presParOf" srcId="{C0DD6C8D-F8D2-4AF1-A842-0DCD3BF39CE2}" destId="{99D7A6DB-D5FA-4D7C-840D-714763AEC325}" srcOrd="0" destOrd="0" presId="urn:microsoft.com/office/officeart/2009/layout/CirclePictureHierarchy"/>
    <dgm:cxn modelId="{C561D71A-2E65-4769-8BAC-5587E31D8A19}" type="presParOf" srcId="{C0DD6C8D-F8D2-4AF1-A842-0DCD3BF39CE2}" destId="{858D3920-DFE7-4E51-89CC-31AD9E580C72}" srcOrd="1" destOrd="0" presId="urn:microsoft.com/office/officeart/2009/layout/CirclePictureHierarchy"/>
    <dgm:cxn modelId="{C2F1A075-1C53-4C92-A411-4F424E689D50}" type="presParOf" srcId="{858D3920-DFE7-4E51-89CC-31AD9E580C72}" destId="{6FDA496B-D1E7-4A6A-ADC9-8E57DEFB4FD2}" srcOrd="0" destOrd="0" presId="urn:microsoft.com/office/officeart/2009/layout/CirclePictureHierarchy"/>
    <dgm:cxn modelId="{9DF8A9DB-1C5F-496E-87E3-9BB94CC78650}" type="presParOf" srcId="{6FDA496B-D1E7-4A6A-ADC9-8E57DEFB4FD2}" destId="{C0F3094C-551C-4A9F-929E-2A9CAB6F84C9}" srcOrd="0" destOrd="0" presId="urn:microsoft.com/office/officeart/2009/layout/CirclePictureHierarchy"/>
    <dgm:cxn modelId="{A4CBD500-7F3A-453E-9723-627C5D8B52E1}" type="presParOf" srcId="{6FDA496B-D1E7-4A6A-ADC9-8E57DEFB4FD2}" destId="{6239C2E0-9645-4BAE-98EB-E4F115087F17}" srcOrd="1" destOrd="0" presId="urn:microsoft.com/office/officeart/2009/layout/CirclePictureHierarchy"/>
    <dgm:cxn modelId="{DACFC5C7-24D8-4538-9383-BF4CA99A85FD}" type="presParOf" srcId="{858D3920-DFE7-4E51-89CC-31AD9E580C72}" destId="{7370E7CA-1FDC-41EE-B9E3-5ADEC5CF406D}" srcOrd="1" destOrd="0" presId="urn:microsoft.com/office/officeart/2009/layout/CirclePictureHierarchy"/>
    <dgm:cxn modelId="{A09B1A50-D0CA-410C-BC05-D0F18CC372C7}" type="presParOf" srcId="{C0DD6C8D-F8D2-4AF1-A842-0DCD3BF39CE2}" destId="{09C55378-6421-40AD-B168-8741F3D7A5B2}" srcOrd="2" destOrd="0" presId="urn:microsoft.com/office/officeart/2009/layout/CirclePictureHierarchy"/>
    <dgm:cxn modelId="{6FB45E9D-2884-4C05-9A6D-0B492553C289}" type="presParOf" srcId="{C0DD6C8D-F8D2-4AF1-A842-0DCD3BF39CE2}" destId="{E8BABFFD-F346-4BB0-9CA9-249EFE67BE00}" srcOrd="3" destOrd="0" presId="urn:microsoft.com/office/officeart/2009/layout/CirclePictureHierarchy"/>
    <dgm:cxn modelId="{02E781DA-1D4E-4060-A9CA-5B58E36A0CBA}" type="presParOf" srcId="{E8BABFFD-F346-4BB0-9CA9-249EFE67BE00}" destId="{D4552886-69F4-4A52-A386-1AD7622421A5}" srcOrd="0" destOrd="0" presId="urn:microsoft.com/office/officeart/2009/layout/CirclePictureHierarchy"/>
    <dgm:cxn modelId="{BFB8181A-4AB9-4BD6-8F7B-F39BE61CF6F1}" type="presParOf" srcId="{D4552886-69F4-4A52-A386-1AD7622421A5}" destId="{7DC4B235-0984-4F1A-BD39-CCB77FE6AAFD}" srcOrd="0" destOrd="0" presId="urn:microsoft.com/office/officeart/2009/layout/CirclePictureHierarchy"/>
    <dgm:cxn modelId="{B11F9FB7-0EB6-4952-8137-3754D48F3909}" type="presParOf" srcId="{D4552886-69F4-4A52-A386-1AD7622421A5}" destId="{B9E86151-9B00-4C58-9FDF-A6E999AD85F0}" srcOrd="1" destOrd="0" presId="urn:microsoft.com/office/officeart/2009/layout/CirclePictureHierarchy"/>
    <dgm:cxn modelId="{E3C111C1-7228-4816-8E36-FF658C621C04}" type="presParOf" srcId="{E8BABFFD-F346-4BB0-9CA9-249EFE67BE00}" destId="{1E2FC3F7-C8CE-44D7-977F-100D7B629A9D}" srcOrd="1" destOrd="0" presId="urn:microsoft.com/office/officeart/2009/layout/CirclePictureHierarchy"/>
    <dgm:cxn modelId="{8B1D4D93-671E-4694-831D-FDCCE5F7C08E}" type="presParOf" srcId="{8E3EC0B7-2E4D-4FAB-963B-DF2424962E8C}" destId="{99E7BDB9-2628-458D-A920-C7D3E3F2BCD5}" srcOrd="2" destOrd="0" presId="urn:microsoft.com/office/officeart/2009/layout/CirclePictureHierarchy"/>
    <dgm:cxn modelId="{09940999-A0D8-416C-9A0C-F28152130DE8}" type="presParOf" srcId="{8E3EC0B7-2E4D-4FAB-963B-DF2424962E8C}" destId="{E05AD5A2-47A6-434A-B5D5-AB19BB44DEAB}" srcOrd="3" destOrd="0" presId="urn:microsoft.com/office/officeart/2009/layout/CirclePictureHierarchy"/>
    <dgm:cxn modelId="{758FE455-8854-40AA-B996-72DE9E489457}" type="presParOf" srcId="{E05AD5A2-47A6-434A-B5D5-AB19BB44DEAB}" destId="{3868845F-08BC-4094-964E-C374151F7FE8}" srcOrd="0" destOrd="0" presId="urn:microsoft.com/office/officeart/2009/layout/CirclePictureHierarchy"/>
    <dgm:cxn modelId="{E0202706-7C44-40D8-B56E-3C74B95270DE}" type="presParOf" srcId="{3868845F-08BC-4094-964E-C374151F7FE8}" destId="{40888E9D-0180-40F9-AA43-F955158B46B1}" srcOrd="0" destOrd="0" presId="urn:microsoft.com/office/officeart/2009/layout/CirclePictureHierarchy"/>
    <dgm:cxn modelId="{A65B8DB3-9F95-4927-8002-7751716236F1}" type="presParOf" srcId="{3868845F-08BC-4094-964E-C374151F7FE8}" destId="{04B052CF-F8C1-452A-ACF4-B35C2FB249E1}" srcOrd="1" destOrd="0" presId="urn:microsoft.com/office/officeart/2009/layout/CirclePictureHierarchy"/>
    <dgm:cxn modelId="{FB763772-1EF5-4F20-A54B-FC33D6F4A4AD}" type="presParOf" srcId="{E05AD5A2-47A6-434A-B5D5-AB19BB44DEAB}" destId="{92A1785F-DEBE-4667-B59C-B4A1077E1E0D}" srcOrd="1" destOrd="0" presId="urn:microsoft.com/office/officeart/2009/layout/CirclePictureHierarchy"/>
    <dgm:cxn modelId="{FAC95979-0643-4BCD-9322-78C4A0B264F9}" type="presParOf" srcId="{92A1785F-DEBE-4667-B59C-B4A1077E1E0D}" destId="{2AA97300-705F-4FD4-AD34-BA80BAA4AD7F}" srcOrd="0" destOrd="0" presId="urn:microsoft.com/office/officeart/2009/layout/CirclePictureHierarchy"/>
    <dgm:cxn modelId="{584B7B03-2973-4CD0-B33F-D187F58C265B}" type="presParOf" srcId="{92A1785F-DEBE-4667-B59C-B4A1077E1E0D}" destId="{283B5386-B225-42C2-A29A-B9EB2D7978F3}" srcOrd="1" destOrd="0" presId="urn:microsoft.com/office/officeart/2009/layout/CirclePictureHierarchy"/>
    <dgm:cxn modelId="{1275A4D0-81DB-4427-8148-719930030AB4}" type="presParOf" srcId="{283B5386-B225-42C2-A29A-B9EB2D7978F3}" destId="{91DD3F43-36B9-4970-AEC0-D59ADEC776D9}" srcOrd="0" destOrd="0" presId="urn:microsoft.com/office/officeart/2009/layout/CirclePictureHierarchy"/>
    <dgm:cxn modelId="{0CF87448-085C-4DD8-A3A3-1B3D097C8C05}" type="presParOf" srcId="{91DD3F43-36B9-4970-AEC0-D59ADEC776D9}" destId="{795580E9-0505-455F-8340-1534BA86E196}" srcOrd="0" destOrd="0" presId="urn:microsoft.com/office/officeart/2009/layout/CirclePictureHierarchy"/>
    <dgm:cxn modelId="{6A271D48-96C0-46CB-ADB9-744BD00D5813}" type="presParOf" srcId="{91DD3F43-36B9-4970-AEC0-D59ADEC776D9}" destId="{DF9F4AB1-4880-4068-8A22-96E7DCF7C673}" srcOrd="1" destOrd="0" presId="urn:microsoft.com/office/officeart/2009/layout/CirclePictureHierarchy"/>
    <dgm:cxn modelId="{476A2790-BBFA-4EB6-B27A-05D7B25E858B}" type="presParOf" srcId="{283B5386-B225-42C2-A29A-B9EB2D7978F3}" destId="{69AB5BB5-9AEE-41CB-823A-0913BEDDA38C}" srcOrd="1" destOrd="0" presId="urn:microsoft.com/office/officeart/2009/layout/CirclePictureHierarchy"/>
    <dgm:cxn modelId="{895596BF-787A-4C7E-9077-F99EBF4856CF}" type="presParOf" srcId="{92A1785F-DEBE-4667-B59C-B4A1077E1E0D}" destId="{1699584A-D100-4B11-9DDC-2CD0F356F1BE}" srcOrd="2" destOrd="0" presId="urn:microsoft.com/office/officeart/2009/layout/CirclePictureHierarchy"/>
    <dgm:cxn modelId="{23BDE7A5-D5FC-429C-9565-E6C649821B85}" type="presParOf" srcId="{92A1785F-DEBE-4667-B59C-B4A1077E1E0D}" destId="{16C542B2-CDB5-463E-A110-319BA17055D9}" srcOrd="3" destOrd="0" presId="urn:microsoft.com/office/officeart/2009/layout/CirclePictureHierarchy"/>
    <dgm:cxn modelId="{8FA6E990-C893-4CF2-8A1F-42CB215E8CC6}" type="presParOf" srcId="{16C542B2-CDB5-463E-A110-319BA17055D9}" destId="{8528300B-E67A-405A-A93A-30010ACBDA28}" srcOrd="0" destOrd="0" presId="urn:microsoft.com/office/officeart/2009/layout/CirclePictureHierarchy"/>
    <dgm:cxn modelId="{9A023DCA-BF5A-4596-92A5-4A63CC2A4979}" type="presParOf" srcId="{8528300B-E67A-405A-A93A-30010ACBDA28}" destId="{C3CE178F-3C2D-4E35-B64E-7A47B03D1092}" srcOrd="0" destOrd="0" presId="urn:microsoft.com/office/officeart/2009/layout/CirclePictureHierarchy"/>
    <dgm:cxn modelId="{733620C7-9926-4C79-88F2-406ED22F69C0}" type="presParOf" srcId="{8528300B-E67A-405A-A93A-30010ACBDA28}" destId="{69D5C5A1-0973-46B3-B1A5-BE77A21EF2F3}" srcOrd="1" destOrd="0" presId="urn:microsoft.com/office/officeart/2009/layout/CirclePictureHierarchy"/>
    <dgm:cxn modelId="{FA1F010B-7E70-46BB-A5F0-348AB36B6F06}" type="presParOf" srcId="{16C542B2-CDB5-463E-A110-319BA17055D9}" destId="{381A5493-2610-4A27-9595-6B5E0B95E0B5}" srcOrd="1" destOrd="0" presId="urn:microsoft.com/office/officeart/2009/layout/CirclePictureHierarchy"/>
    <dgm:cxn modelId="{3D6DC50F-DE83-43EA-99A1-CCB65E76A790}" type="presParOf" srcId="{59D2934F-3383-4162-A254-93F0CA383C7C}" destId="{96F1E02F-2D32-4CBF-933F-13B849933ADC}" srcOrd="2" destOrd="0" presId="urn:microsoft.com/office/officeart/2009/layout/CirclePictureHierarchy"/>
    <dgm:cxn modelId="{80A253C2-B0E1-40FA-B2E4-76818497E0BE}" type="presParOf" srcId="{59D2934F-3383-4162-A254-93F0CA383C7C}" destId="{442E72A7-96D2-4714-AB3D-7ACFE6BD5B35}" srcOrd="3" destOrd="0" presId="urn:microsoft.com/office/officeart/2009/layout/CirclePictureHierarchy"/>
    <dgm:cxn modelId="{91665336-B659-48D3-8152-E83B70276CD6}" type="presParOf" srcId="{442E72A7-96D2-4714-AB3D-7ACFE6BD5B35}" destId="{C759FABD-EF5E-4016-AB8B-6D5F90FD638E}" srcOrd="0" destOrd="0" presId="urn:microsoft.com/office/officeart/2009/layout/CirclePictureHierarchy"/>
    <dgm:cxn modelId="{AF6C65FA-7C89-4D5B-9380-4463882AB34C}" type="presParOf" srcId="{C759FABD-EF5E-4016-AB8B-6D5F90FD638E}" destId="{AF147285-BA7B-4F52-AAE2-11051D45A019}" srcOrd="0" destOrd="0" presId="urn:microsoft.com/office/officeart/2009/layout/CirclePictureHierarchy"/>
    <dgm:cxn modelId="{1E07977F-72BB-40BA-9144-80F2A9CAC318}" type="presParOf" srcId="{C759FABD-EF5E-4016-AB8B-6D5F90FD638E}" destId="{8DEDBFFB-088B-46EF-A601-867B0ADA4E51}" srcOrd="1" destOrd="0" presId="urn:microsoft.com/office/officeart/2009/layout/CirclePictureHierarchy"/>
    <dgm:cxn modelId="{7B74E413-BA1E-4D9F-A41E-3076BCF14F13}" type="presParOf" srcId="{442E72A7-96D2-4714-AB3D-7ACFE6BD5B35}" destId="{62A321B0-3F3A-4901-88F2-FAEC52D69912}" srcOrd="1" destOrd="0" presId="urn:microsoft.com/office/officeart/2009/layout/CirclePictureHierarchy"/>
    <dgm:cxn modelId="{6060C690-8C24-40EE-A958-BA5995F65C98}" type="presParOf" srcId="{62A321B0-3F3A-4901-88F2-FAEC52D69912}" destId="{96B445B9-A66E-43E9-A20E-62297749AF8D}" srcOrd="0" destOrd="0" presId="urn:microsoft.com/office/officeart/2009/layout/CirclePictureHierarchy"/>
    <dgm:cxn modelId="{C9EEF3EC-D71B-4F9D-B01E-50A3AF8B843F}" type="presParOf" srcId="{62A321B0-3F3A-4901-88F2-FAEC52D69912}" destId="{E75FBC6C-2587-4B78-96B1-1ED424C7B178}" srcOrd="1" destOrd="0" presId="urn:microsoft.com/office/officeart/2009/layout/CirclePictureHierarchy"/>
    <dgm:cxn modelId="{40D5E413-B24A-498A-8511-1AC596B2306B}" type="presParOf" srcId="{E75FBC6C-2587-4B78-96B1-1ED424C7B178}" destId="{122B7029-329D-4EDE-9A0A-EA2E48844D80}" srcOrd="0" destOrd="0" presId="urn:microsoft.com/office/officeart/2009/layout/CirclePictureHierarchy"/>
    <dgm:cxn modelId="{0CDAC858-BCAD-4D82-A9C7-B58A89FC288A}" type="presParOf" srcId="{122B7029-329D-4EDE-9A0A-EA2E48844D80}" destId="{28D431E8-9BA6-4F4F-B4A3-F26802D69A83}" srcOrd="0" destOrd="0" presId="urn:microsoft.com/office/officeart/2009/layout/CirclePictureHierarchy"/>
    <dgm:cxn modelId="{DD294483-4D22-417D-B848-79530A7D67F5}" type="presParOf" srcId="{122B7029-329D-4EDE-9A0A-EA2E48844D80}" destId="{988B7396-A5F2-4DF0-B2D5-40E5920232C6}" srcOrd="1" destOrd="0" presId="urn:microsoft.com/office/officeart/2009/layout/CirclePictureHierarchy"/>
    <dgm:cxn modelId="{2BA32223-9AFF-4641-BAAF-5C5B9F1B7B93}" type="presParOf" srcId="{E75FBC6C-2587-4B78-96B1-1ED424C7B178}" destId="{48BB6964-92BD-479D-8C58-D3B4ACA939DD}" srcOrd="1" destOrd="0" presId="urn:microsoft.com/office/officeart/2009/layout/CirclePictureHierarchy"/>
    <dgm:cxn modelId="{E6FA73B2-257E-4C01-A6A2-EFE42563167C}" type="presParOf" srcId="{48BB6964-92BD-479D-8C58-D3B4ACA939DD}" destId="{A424B128-5FEA-477B-8731-E84F955288F4}" srcOrd="0" destOrd="0" presId="urn:microsoft.com/office/officeart/2009/layout/CirclePictureHierarchy"/>
    <dgm:cxn modelId="{7DE10C75-43D1-472E-B297-F259EC7B0DB3}" type="presParOf" srcId="{48BB6964-92BD-479D-8C58-D3B4ACA939DD}" destId="{168EF41B-0531-43AC-86CB-77A5B34D023D}" srcOrd="1" destOrd="0" presId="urn:microsoft.com/office/officeart/2009/layout/CirclePictureHierarchy"/>
    <dgm:cxn modelId="{277C1175-F625-4F7D-B2D1-4E9032066EB0}" type="presParOf" srcId="{168EF41B-0531-43AC-86CB-77A5B34D023D}" destId="{8B89226E-F4A4-4316-AB67-49130DB97EE3}" srcOrd="0" destOrd="0" presId="urn:microsoft.com/office/officeart/2009/layout/CirclePictureHierarchy"/>
    <dgm:cxn modelId="{55E657DD-B4AD-49C8-A8AA-67281ACF4264}" type="presParOf" srcId="{8B89226E-F4A4-4316-AB67-49130DB97EE3}" destId="{267B7E2F-93E2-46F4-8F38-CE69AF916D23}" srcOrd="0" destOrd="0" presId="urn:microsoft.com/office/officeart/2009/layout/CirclePictureHierarchy"/>
    <dgm:cxn modelId="{547C28A8-4220-4FE5-B30C-407910E80467}" type="presParOf" srcId="{8B89226E-F4A4-4316-AB67-49130DB97EE3}" destId="{B9B57D4C-5CC7-4BC3-93A7-3D7E0D7725BB}" srcOrd="1" destOrd="0" presId="urn:microsoft.com/office/officeart/2009/layout/CirclePictureHierarchy"/>
    <dgm:cxn modelId="{463E0B92-CCFB-4D4C-A92D-D26EE266EF83}" type="presParOf" srcId="{168EF41B-0531-43AC-86CB-77A5B34D023D}" destId="{86DE54BB-F755-48C4-ABA3-A7E48E6DE23C}" srcOrd="1" destOrd="0" presId="urn:microsoft.com/office/officeart/2009/layout/CirclePictureHierarchy"/>
    <dgm:cxn modelId="{20788F1A-0CB9-4581-91CE-BEF2D4B30D62}" type="presParOf" srcId="{48BB6964-92BD-479D-8C58-D3B4ACA939DD}" destId="{73BAAC17-ACE9-45FB-97AB-C90210D77B93}" srcOrd="2" destOrd="0" presId="urn:microsoft.com/office/officeart/2009/layout/CirclePictureHierarchy"/>
    <dgm:cxn modelId="{51494F4F-02B3-4972-8209-29A28DEC96FE}" type="presParOf" srcId="{48BB6964-92BD-479D-8C58-D3B4ACA939DD}" destId="{90CF3D37-F9BD-438E-935A-26B49BD17547}" srcOrd="3" destOrd="0" presId="urn:microsoft.com/office/officeart/2009/layout/CirclePictureHierarchy"/>
    <dgm:cxn modelId="{CF082E12-349F-4DAF-ACC0-A41076CBCC0B}" type="presParOf" srcId="{90CF3D37-F9BD-438E-935A-26B49BD17547}" destId="{58DB6D89-323E-4926-B290-AD19C2A1C223}" srcOrd="0" destOrd="0" presId="urn:microsoft.com/office/officeart/2009/layout/CirclePictureHierarchy"/>
    <dgm:cxn modelId="{8545A59B-3659-431C-84A4-191C65F3B738}" type="presParOf" srcId="{58DB6D89-323E-4926-B290-AD19C2A1C223}" destId="{10ECC7B0-ADDC-42C0-9697-6A465BD70B33}" srcOrd="0" destOrd="0" presId="urn:microsoft.com/office/officeart/2009/layout/CirclePictureHierarchy"/>
    <dgm:cxn modelId="{7F5D6CBF-D842-4F54-A887-A5221A3E4A70}" type="presParOf" srcId="{58DB6D89-323E-4926-B290-AD19C2A1C223}" destId="{0A6EAD6A-5162-4542-9069-C9BE5466C878}" srcOrd="1" destOrd="0" presId="urn:microsoft.com/office/officeart/2009/layout/CirclePictureHierarchy"/>
    <dgm:cxn modelId="{AB806AAE-68EB-4D66-836E-C9429026DF76}" type="presParOf" srcId="{90CF3D37-F9BD-438E-935A-26B49BD17547}" destId="{23726621-F111-4410-AE26-F091A8C7BB1C}" srcOrd="1" destOrd="0" presId="urn:microsoft.com/office/officeart/2009/layout/CirclePictureHierarchy"/>
    <dgm:cxn modelId="{58534218-83A9-4915-AF3A-466AA4A25D75}" type="presParOf" srcId="{62A321B0-3F3A-4901-88F2-FAEC52D69912}" destId="{64796C8B-DA0E-47BB-A002-0885CAD381B7}" srcOrd="2" destOrd="0" presId="urn:microsoft.com/office/officeart/2009/layout/CirclePictureHierarchy"/>
    <dgm:cxn modelId="{6E62A410-1E70-41E8-8C17-817A09203C83}" type="presParOf" srcId="{62A321B0-3F3A-4901-88F2-FAEC52D69912}" destId="{5F419E2A-48F5-4D4B-9C6B-F30F7AB6BFDC}" srcOrd="3" destOrd="0" presId="urn:microsoft.com/office/officeart/2009/layout/CirclePictureHierarchy"/>
    <dgm:cxn modelId="{0A75C89C-24B6-42BC-A1E9-B94391FB44E9}" type="presParOf" srcId="{5F419E2A-48F5-4D4B-9C6B-F30F7AB6BFDC}" destId="{FB4C0EA3-397A-43EC-A4B4-E4473601BE8C}" srcOrd="0" destOrd="0" presId="urn:microsoft.com/office/officeart/2009/layout/CirclePictureHierarchy"/>
    <dgm:cxn modelId="{CD639253-7F3C-4B7D-A764-F05A0A32B4CE}" type="presParOf" srcId="{FB4C0EA3-397A-43EC-A4B4-E4473601BE8C}" destId="{04E5AB23-C69B-4810-8E2A-46793BE5043F}" srcOrd="0" destOrd="0" presId="urn:microsoft.com/office/officeart/2009/layout/CirclePictureHierarchy"/>
    <dgm:cxn modelId="{C1C6AC61-53AD-443C-AA54-7A5E4E3CD066}" type="presParOf" srcId="{FB4C0EA3-397A-43EC-A4B4-E4473601BE8C}" destId="{F5014979-E6EF-4AA3-AA53-0694216C21F6}" srcOrd="1" destOrd="0" presId="urn:microsoft.com/office/officeart/2009/layout/CirclePictureHierarchy"/>
    <dgm:cxn modelId="{372D0CB9-CC99-4400-A261-29AEF488F22A}" type="presParOf" srcId="{5F419E2A-48F5-4D4B-9C6B-F30F7AB6BFDC}" destId="{F12DD74F-6825-4DF0-BA8D-D5063EB772AE}" srcOrd="1" destOrd="0" presId="urn:microsoft.com/office/officeart/2009/layout/CirclePictureHierarchy"/>
    <dgm:cxn modelId="{C882C233-A05F-44E9-91D9-16A10014B66F}" type="presParOf" srcId="{F12DD74F-6825-4DF0-BA8D-D5063EB772AE}" destId="{FE101C3F-61EA-4984-BA92-01871E161372}" srcOrd="0" destOrd="0" presId="urn:microsoft.com/office/officeart/2009/layout/CirclePictureHierarchy"/>
    <dgm:cxn modelId="{8A3CF4BB-2B3A-488D-9CAC-AFCB6EAF777D}" type="presParOf" srcId="{F12DD74F-6825-4DF0-BA8D-D5063EB772AE}" destId="{337C60F9-CF02-4F2F-A3E0-0B5BFE349F50}" srcOrd="1" destOrd="0" presId="urn:microsoft.com/office/officeart/2009/layout/CirclePictureHierarchy"/>
    <dgm:cxn modelId="{526FA07D-AA9E-4842-80E8-AA126E3A94CF}" type="presParOf" srcId="{337C60F9-CF02-4F2F-A3E0-0B5BFE349F50}" destId="{374C4272-3269-4B48-A32D-84ABA0A0B098}" srcOrd="0" destOrd="0" presId="urn:microsoft.com/office/officeart/2009/layout/CirclePictureHierarchy"/>
    <dgm:cxn modelId="{624243F3-6958-4EDA-AAB7-64C99C4221DF}" type="presParOf" srcId="{374C4272-3269-4B48-A32D-84ABA0A0B098}" destId="{0FE83551-3CF0-4344-9D2F-364020BDDE0F}" srcOrd="0" destOrd="0" presId="urn:microsoft.com/office/officeart/2009/layout/CirclePictureHierarchy"/>
    <dgm:cxn modelId="{5A971E4B-06DF-4722-816A-569737A587F4}" type="presParOf" srcId="{374C4272-3269-4B48-A32D-84ABA0A0B098}" destId="{5E2EE021-62BF-4FDD-B896-523A0AD56295}" srcOrd="1" destOrd="0" presId="urn:microsoft.com/office/officeart/2009/layout/CirclePictureHierarchy"/>
    <dgm:cxn modelId="{87A5CF2C-A8F9-48D1-95CF-8B9CABE82ED6}" type="presParOf" srcId="{337C60F9-CF02-4F2F-A3E0-0B5BFE349F50}" destId="{5F7D374D-3781-4800-BF12-DAE05BE538D3}" srcOrd="1" destOrd="0" presId="urn:microsoft.com/office/officeart/2009/layout/CirclePictureHierarchy"/>
    <dgm:cxn modelId="{1950F222-D133-437F-8E77-17410F643FD5}" type="presParOf" srcId="{F12DD74F-6825-4DF0-BA8D-D5063EB772AE}" destId="{651B1593-93AC-4C3D-AB54-DC264ADB00BE}" srcOrd="2" destOrd="0" presId="urn:microsoft.com/office/officeart/2009/layout/CirclePictureHierarchy"/>
    <dgm:cxn modelId="{93161202-A9B2-4989-8B74-6BDFCC3ACF7C}" type="presParOf" srcId="{F12DD74F-6825-4DF0-BA8D-D5063EB772AE}" destId="{6C5CCA35-62C8-40E1-B8F7-49D67AC34638}" srcOrd="3" destOrd="0" presId="urn:microsoft.com/office/officeart/2009/layout/CirclePictureHierarchy"/>
    <dgm:cxn modelId="{BE6DAA26-B245-41E9-BA79-45FF7F26BFD7}" type="presParOf" srcId="{6C5CCA35-62C8-40E1-B8F7-49D67AC34638}" destId="{E9838797-7F03-410E-81EC-90EE4D94896F}" srcOrd="0" destOrd="0" presId="urn:microsoft.com/office/officeart/2009/layout/CirclePictureHierarchy"/>
    <dgm:cxn modelId="{C2424427-3B19-42AF-BD56-D9603DA9344C}" type="presParOf" srcId="{E9838797-7F03-410E-81EC-90EE4D94896F}" destId="{B72ED91D-8FF7-4E14-9533-661E3E8ED6AB}" srcOrd="0" destOrd="0" presId="urn:microsoft.com/office/officeart/2009/layout/CirclePictureHierarchy"/>
    <dgm:cxn modelId="{3BC7A3EC-1011-49C7-878A-A63E54C030A8}" type="presParOf" srcId="{E9838797-7F03-410E-81EC-90EE4D94896F}" destId="{F240BE4C-A7CF-458F-BCF5-BA016DB4327B}" srcOrd="1" destOrd="0" presId="urn:microsoft.com/office/officeart/2009/layout/CirclePictureHierarchy"/>
    <dgm:cxn modelId="{75779FDA-C473-42CE-9A7E-F303E329A5CD}" type="presParOf" srcId="{6C5CCA35-62C8-40E1-B8F7-49D67AC34638}" destId="{6FE8DCE5-8C95-42B6-B880-9ED36A165314}" srcOrd="1" destOrd="0" presId="urn:microsoft.com/office/officeart/2009/layout/CirclePictureHierarchy"/>
    <dgm:cxn modelId="{11CAFC07-179B-4DD3-8CBE-0D5D3A32EDF3}" type="presParOf" srcId="{59D2934F-3383-4162-A254-93F0CA383C7C}" destId="{F84C9ADC-5A49-46FA-A028-B47A4AF5E41D}" srcOrd="4" destOrd="0" presId="urn:microsoft.com/office/officeart/2009/layout/CirclePictureHierarchy"/>
    <dgm:cxn modelId="{3B0A8497-FDF3-4F21-9443-1546C962DCD2}" type="presParOf" srcId="{59D2934F-3383-4162-A254-93F0CA383C7C}" destId="{F0CBADBD-2B8E-46EA-BBDA-46078BE783DD}" srcOrd="5" destOrd="0" presId="urn:microsoft.com/office/officeart/2009/layout/CirclePictureHierarchy"/>
    <dgm:cxn modelId="{83228A8F-41D7-4E88-A631-95B2AB95902C}" type="presParOf" srcId="{F0CBADBD-2B8E-46EA-BBDA-46078BE783DD}" destId="{06CED8BD-9F22-41ED-87E8-799563980FC2}" srcOrd="0" destOrd="0" presId="urn:microsoft.com/office/officeart/2009/layout/CirclePictureHierarchy"/>
    <dgm:cxn modelId="{0F5D6051-ED01-4B2D-9010-3C8712364340}" type="presParOf" srcId="{06CED8BD-9F22-41ED-87E8-799563980FC2}" destId="{EFC14B33-63C5-45E0-86E3-7B9474350EC8}" srcOrd="0" destOrd="0" presId="urn:microsoft.com/office/officeart/2009/layout/CirclePictureHierarchy"/>
    <dgm:cxn modelId="{2165395A-F0A0-412E-9194-467B67FA0D78}" type="presParOf" srcId="{06CED8BD-9F22-41ED-87E8-799563980FC2}" destId="{1D2C987C-21F5-4CE7-A185-886E0D9BB335}" srcOrd="1" destOrd="0" presId="urn:microsoft.com/office/officeart/2009/layout/CirclePictureHierarchy"/>
    <dgm:cxn modelId="{484A93B5-FC4E-4A0C-B9AA-6376F1BF2816}" type="presParOf" srcId="{F0CBADBD-2B8E-46EA-BBDA-46078BE783DD}" destId="{BE523661-0ACC-46E8-B3F0-4F471111CF13}" srcOrd="1" destOrd="0" presId="urn:microsoft.com/office/officeart/2009/layout/CirclePictureHierarchy"/>
    <dgm:cxn modelId="{C312538C-6396-4EB4-82FD-2A336626F9B2}" type="presParOf" srcId="{BE523661-0ACC-46E8-B3F0-4F471111CF13}" destId="{EC71BC07-7AA8-43A4-886A-D20AC5EADAF4}" srcOrd="0" destOrd="0" presId="urn:microsoft.com/office/officeart/2009/layout/CirclePictureHierarchy"/>
    <dgm:cxn modelId="{8F9C503E-45CD-4A0D-9E4C-2D77942CA51F}" type="presParOf" srcId="{BE523661-0ACC-46E8-B3F0-4F471111CF13}" destId="{B7B69A36-24C9-482B-A447-E6A806BC2648}" srcOrd="1" destOrd="0" presId="urn:microsoft.com/office/officeart/2009/layout/CirclePictureHierarchy"/>
    <dgm:cxn modelId="{D1301275-3838-4F13-899F-4E521D52F7C2}" type="presParOf" srcId="{B7B69A36-24C9-482B-A447-E6A806BC2648}" destId="{25FADC1D-4C12-4D10-9DB2-7D7338C5AF46}" srcOrd="0" destOrd="0" presId="urn:microsoft.com/office/officeart/2009/layout/CirclePictureHierarchy"/>
    <dgm:cxn modelId="{F859AD4D-7622-4609-803A-34B686CDD823}" type="presParOf" srcId="{25FADC1D-4C12-4D10-9DB2-7D7338C5AF46}" destId="{FDF07786-6527-4E9F-8FE8-652C047C578A}" srcOrd="0" destOrd="0" presId="urn:microsoft.com/office/officeart/2009/layout/CirclePictureHierarchy"/>
    <dgm:cxn modelId="{AE617747-241D-40CC-A6E1-53C8C9285AA9}" type="presParOf" srcId="{25FADC1D-4C12-4D10-9DB2-7D7338C5AF46}" destId="{9405E1B4-D9AE-454C-B703-C7216798E903}" srcOrd="1" destOrd="0" presId="urn:microsoft.com/office/officeart/2009/layout/CirclePictureHierarchy"/>
    <dgm:cxn modelId="{C8285D3D-A646-460E-9082-8DF1F74412FE}" type="presParOf" srcId="{B7B69A36-24C9-482B-A447-E6A806BC2648}" destId="{9078951E-9A13-4E20-96E8-C5787F29C255}" srcOrd="1" destOrd="0" presId="urn:microsoft.com/office/officeart/2009/layout/CirclePictureHierarchy"/>
    <dgm:cxn modelId="{EFC0B951-5AF5-441E-85E6-ED8D5DD13030}" type="presParOf" srcId="{9078951E-9A13-4E20-96E8-C5787F29C255}" destId="{14A64380-745A-496D-9491-CC9DF2134917}" srcOrd="0" destOrd="0" presId="urn:microsoft.com/office/officeart/2009/layout/CirclePictureHierarchy"/>
    <dgm:cxn modelId="{3CE86970-7399-4B8F-82B0-B02ECAC45524}" type="presParOf" srcId="{9078951E-9A13-4E20-96E8-C5787F29C255}" destId="{281032DF-FB1E-42A7-A3B9-BE81D644B7EC}" srcOrd="1" destOrd="0" presId="urn:microsoft.com/office/officeart/2009/layout/CirclePictureHierarchy"/>
    <dgm:cxn modelId="{4285BAB5-93C6-4B87-9DC2-4E2EED644A83}" type="presParOf" srcId="{281032DF-FB1E-42A7-A3B9-BE81D644B7EC}" destId="{8F51ACCA-2C09-4BEB-9EF9-C8D6B52AE045}" srcOrd="0" destOrd="0" presId="urn:microsoft.com/office/officeart/2009/layout/CirclePictureHierarchy"/>
    <dgm:cxn modelId="{BDD0457B-2F09-4D10-8490-9F49DFDD0CF7}" type="presParOf" srcId="{8F51ACCA-2C09-4BEB-9EF9-C8D6B52AE045}" destId="{5F59CA53-DCF0-4882-890C-A1327F999A2A}" srcOrd="0" destOrd="0" presId="urn:microsoft.com/office/officeart/2009/layout/CirclePictureHierarchy"/>
    <dgm:cxn modelId="{004E3909-ED8B-4686-9355-280293E188F5}" type="presParOf" srcId="{8F51ACCA-2C09-4BEB-9EF9-C8D6B52AE045}" destId="{D00DCFD6-D221-439E-AE9F-ED0256CD2F14}" srcOrd="1" destOrd="0" presId="urn:microsoft.com/office/officeart/2009/layout/CirclePictureHierarchy"/>
    <dgm:cxn modelId="{0629E283-BC28-4DBF-9B54-6E83A3027D13}" type="presParOf" srcId="{281032DF-FB1E-42A7-A3B9-BE81D644B7EC}" destId="{8EA134A5-D00A-434A-BC49-B49A82BD8D8D}" srcOrd="1" destOrd="0" presId="urn:microsoft.com/office/officeart/2009/layout/CirclePictureHierarchy"/>
    <dgm:cxn modelId="{49300610-3CAD-4119-BC0B-8453B7F17E47}" type="presParOf" srcId="{9078951E-9A13-4E20-96E8-C5787F29C255}" destId="{26ABEFA7-8684-4B6E-A241-786319366FC7}" srcOrd="2" destOrd="0" presId="urn:microsoft.com/office/officeart/2009/layout/CirclePictureHierarchy"/>
    <dgm:cxn modelId="{DA8BC9E0-B38D-4413-8E22-9D98CC9E8255}" type="presParOf" srcId="{9078951E-9A13-4E20-96E8-C5787F29C255}" destId="{22C4767B-2552-4F14-9205-73F8A8FFCB77}" srcOrd="3" destOrd="0" presId="urn:microsoft.com/office/officeart/2009/layout/CirclePictureHierarchy"/>
    <dgm:cxn modelId="{7C895682-34C0-4CC7-99B9-AF3E12316FA8}" type="presParOf" srcId="{22C4767B-2552-4F14-9205-73F8A8FFCB77}" destId="{397F650E-ED60-4D4B-8CFE-5262675BA46D}" srcOrd="0" destOrd="0" presId="urn:microsoft.com/office/officeart/2009/layout/CirclePictureHierarchy"/>
    <dgm:cxn modelId="{43DBC7A6-55CB-4DF7-98E4-49AA64E48B8E}" type="presParOf" srcId="{397F650E-ED60-4D4B-8CFE-5262675BA46D}" destId="{418DA9C6-31A8-4FF1-8660-3DA2D0DEE3BE}" srcOrd="0" destOrd="0" presId="urn:microsoft.com/office/officeart/2009/layout/CirclePictureHierarchy"/>
    <dgm:cxn modelId="{4F9B1BFC-3727-486E-B1C3-53B1082BC921}" type="presParOf" srcId="{397F650E-ED60-4D4B-8CFE-5262675BA46D}" destId="{CBAB65A1-5573-4FAB-A990-713A9F5E8A9D}" srcOrd="1" destOrd="0" presId="urn:microsoft.com/office/officeart/2009/layout/CirclePictureHierarchy"/>
    <dgm:cxn modelId="{8E5D1DB0-B0A8-4FCE-A266-A70AA3B65384}" type="presParOf" srcId="{22C4767B-2552-4F14-9205-73F8A8FFCB77}" destId="{12915410-2220-449A-A72E-106BD7A18A69}" srcOrd="1" destOrd="0" presId="urn:microsoft.com/office/officeart/2009/layout/CirclePictureHierarchy"/>
    <dgm:cxn modelId="{4614BF98-7074-4CB0-8311-1C2924646706}" type="presParOf" srcId="{BE523661-0ACC-46E8-B3F0-4F471111CF13}" destId="{DEA8148F-0F5B-44CB-99A4-364B81A28186}" srcOrd="2" destOrd="0" presId="urn:microsoft.com/office/officeart/2009/layout/CirclePictureHierarchy"/>
    <dgm:cxn modelId="{95BE5971-7C7E-4501-9911-B2DD8DF81E0B}" type="presParOf" srcId="{BE523661-0ACC-46E8-B3F0-4F471111CF13}" destId="{5DA3CC22-BB94-4415-88A7-7D76168A5574}" srcOrd="3" destOrd="0" presId="urn:microsoft.com/office/officeart/2009/layout/CirclePictureHierarchy"/>
    <dgm:cxn modelId="{A044D984-B6C5-4555-981D-3973DA5F7737}" type="presParOf" srcId="{5DA3CC22-BB94-4415-88A7-7D76168A5574}" destId="{46E3BE5B-CF2A-42FE-8CA9-4C0F005CFE40}" srcOrd="0" destOrd="0" presId="urn:microsoft.com/office/officeart/2009/layout/CirclePictureHierarchy"/>
    <dgm:cxn modelId="{2BD3D803-B2FC-41AC-A188-15F06591B232}" type="presParOf" srcId="{46E3BE5B-CF2A-42FE-8CA9-4C0F005CFE40}" destId="{3144EB80-7630-4406-B2F3-3C56A35F86F7}" srcOrd="0" destOrd="0" presId="urn:microsoft.com/office/officeart/2009/layout/CirclePictureHierarchy"/>
    <dgm:cxn modelId="{92F0813E-C406-4D77-818E-FCBFFA136CDB}" type="presParOf" srcId="{46E3BE5B-CF2A-42FE-8CA9-4C0F005CFE40}" destId="{27570AE5-A87B-4CA7-888B-E4914A2CDB2E}" srcOrd="1" destOrd="0" presId="urn:microsoft.com/office/officeart/2009/layout/CirclePictureHierarchy"/>
    <dgm:cxn modelId="{CC02C0A3-0FC6-4CE8-B94A-78D4A87DB6AC}" type="presParOf" srcId="{5DA3CC22-BB94-4415-88A7-7D76168A5574}" destId="{775282BC-71B8-4311-BD0B-58CBEBE75F77}" srcOrd="1" destOrd="0" presId="urn:microsoft.com/office/officeart/2009/layout/CirclePictureHierarchy"/>
    <dgm:cxn modelId="{A77593C2-D8AB-4598-AA36-BDAF0CF03428}" type="presParOf" srcId="{775282BC-71B8-4311-BD0B-58CBEBE75F77}" destId="{CB7BA9A3-DABE-4EC9-A9B3-B6C611DCBA40}" srcOrd="0" destOrd="0" presId="urn:microsoft.com/office/officeart/2009/layout/CirclePictureHierarchy"/>
    <dgm:cxn modelId="{4A2087C1-39D4-4588-8779-6586E4CAB3D1}" type="presParOf" srcId="{775282BC-71B8-4311-BD0B-58CBEBE75F77}" destId="{BC5F5C51-1FF8-4878-A2D2-4E35A9F6C89E}" srcOrd="1" destOrd="0" presId="urn:microsoft.com/office/officeart/2009/layout/CirclePictureHierarchy"/>
    <dgm:cxn modelId="{3BA12648-D62C-4046-98B6-0637036FA162}" type="presParOf" srcId="{BC5F5C51-1FF8-4878-A2D2-4E35A9F6C89E}" destId="{4579C047-253F-4424-AA84-8DC2BE1C32E5}" srcOrd="0" destOrd="0" presId="urn:microsoft.com/office/officeart/2009/layout/CirclePictureHierarchy"/>
    <dgm:cxn modelId="{88158331-A35C-40F5-975C-127AF21AB67A}" type="presParOf" srcId="{4579C047-253F-4424-AA84-8DC2BE1C32E5}" destId="{7273296E-6081-4538-831B-DDECFE80CE8D}" srcOrd="0" destOrd="0" presId="urn:microsoft.com/office/officeart/2009/layout/CirclePictureHierarchy"/>
    <dgm:cxn modelId="{D5F594FF-C258-44AD-9A34-3A6FBB93103F}" type="presParOf" srcId="{4579C047-253F-4424-AA84-8DC2BE1C32E5}" destId="{B6724A56-6042-4DF5-AA5B-8CEB7B0CE4A7}" srcOrd="1" destOrd="0" presId="urn:microsoft.com/office/officeart/2009/layout/CirclePictureHierarchy"/>
    <dgm:cxn modelId="{CB2760A1-38B8-4F4C-A07B-94A5F1205398}" type="presParOf" srcId="{BC5F5C51-1FF8-4878-A2D2-4E35A9F6C89E}" destId="{B713B66F-906C-4DCD-8231-CFB64665504F}" srcOrd="1" destOrd="0" presId="urn:microsoft.com/office/officeart/2009/layout/CirclePictureHierarchy"/>
    <dgm:cxn modelId="{6EC3F54C-47F0-4FC6-8825-64C0A04DE06C}" type="presParOf" srcId="{775282BC-71B8-4311-BD0B-58CBEBE75F77}" destId="{41905F32-44A5-44BF-A0B9-3AFDA8605E95}" srcOrd="2" destOrd="0" presId="urn:microsoft.com/office/officeart/2009/layout/CirclePictureHierarchy"/>
    <dgm:cxn modelId="{98996989-181A-4E89-9D9A-76DBB36F7B50}" type="presParOf" srcId="{775282BC-71B8-4311-BD0B-58CBEBE75F77}" destId="{4FDBCCE5-855B-4A4F-9EB1-2CF7D3232515}" srcOrd="3" destOrd="0" presId="urn:microsoft.com/office/officeart/2009/layout/CirclePictureHierarchy"/>
    <dgm:cxn modelId="{25504EED-4CBA-472B-9314-0D2BE593CF99}" type="presParOf" srcId="{4FDBCCE5-855B-4A4F-9EB1-2CF7D3232515}" destId="{AE97F954-8B4F-4198-BB7B-164BABB6F41C}" srcOrd="0" destOrd="0" presId="urn:microsoft.com/office/officeart/2009/layout/CirclePictureHierarchy"/>
    <dgm:cxn modelId="{E0F95423-82D4-4E0C-8130-1E08605C4181}" type="presParOf" srcId="{AE97F954-8B4F-4198-BB7B-164BABB6F41C}" destId="{157C4F25-2F3B-486D-9F4D-73A719CEB25F}" srcOrd="0" destOrd="0" presId="urn:microsoft.com/office/officeart/2009/layout/CirclePictureHierarchy"/>
    <dgm:cxn modelId="{60478ED3-3ACF-45DD-B1D4-A5C5C7FE67DA}" type="presParOf" srcId="{AE97F954-8B4F-4198-BB7B-164BABB6F41C}" destId="{87D947FA-F2DF-42B4-934E-B84DD91F33EF}" srcOrd="1" destOrd="0" presId="urn:microsoft.com/office/officeart/2009/layout/CirclePictureHierarchy"/>
    <dgm:cxn modelId="{BFFF012D-A1A6-41AF-859C-45387A8727C3}" type="presParOf" srcId="{4FDBCCE5-855B-4A4F-9EB1-2CF7D3232515}" destId="{6FB567E0-8886-45D9-B068-95AE1CFFA3F7}" srcOrd="1" destOrd="0" presId="urn:microsoft.com/office/officeart/2009/layout/CirclePictureHierarchy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AFA227-306C-42E4-8131-152AD114FBE9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9D0A40-8AB5-4BFB-B08E-F4770C8331A2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15</a:t>
          </a:r>
          <a:endParaRPr lang="cs-CZ" b="1" dirty="0">
            <a:solidFill>
              <a:srgbClr val="00B0F0"/>
            </a:solidFill>
          </a:endParaRPr>
        </a:p>
      </dgm:t>
    </dgm:pt>
    <dgm:pt modelId="{5B76FE67-F874-4005-A858-0D3D1633064B}" type="parTrans" cxnId="{C1AB0313-78BA-4B38-BBB3-3928C7C83C9A}">
      <dgm:prSet/>
      <dgm:spPr/>
      <dgm:t>
        <a:bodyPr/>
        <a:lstStyle/>
        <a:p>
          <a:endParaRPr lang="cs-CZ"/>
        </a:p>
      </dgm:t>
    </dgm:pt>
    <dgm:pt modelId="{9B6F1E96-424D-401D-ABDA-B7BA517C3B1B}" type="sibTrans" cxnId="{C1AB0313-78BA-4B38-BBB3-3928C7C83C9A}">
      <dgm:prSet/>
      <dgm:spPr/>
      <dgm:t>
        <a:bodyPr/>
        <a:lstStyle/>
        <a:p>
          <a:endParaRPr lang="cs-CZ"/>
        </a:p>
      </dgm:t>
    </dgm:pt>
    <dgm:pt modelId="{33B1DE98-1825-448D-ABF6-84B5032C39E4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6</a:t>
          </a:r>
          <a:endParaRPr lang="cs-CZ" b="1" dirty="0">
            <a:solidFill>
              <a:srgbClr val="00B0F0"/>
            </a:solidFill>
          </a:endParaRPr>
        </a:p>
      </dgm:t>
    </dgm:pt>
    <dgm:pt modelId="{BBB33BED-0205-4BEA-BF90-E9867D9C9EFB}" type="parTrans" cxnId="{602B7FE5-A780-4085-9162-DED6BB519115}">
      <dgm:prSet/>
      <dgm:spPr/>
      <dgm:t>
        <a:bodyPr/>
        <a:lstStyle/>
        <a:p>
          <a:endParaRPr lang="cs-CZ"/>
        </a:p>
      </dgm:t>
    </dgm:pt>
    <dgm:pt modelId="{7C56AC46-8EDE-48B0-B7B3-49D530CE152E}" type="sibTrans" cxnId="{602B7FE5-A780-4085-9162-DED6BB519115}">
      <dgm:prSet/>
      <dgm:spPr/>
      <dgm:t>
        <a:bodyPr/>
        <a:lstStyle/>
        <a:p>
          <a:endParaRPr lang="cs-CZ"/>
        </a:p>
      </dgm:t>
    </dgm:pt>
    <dgm:pt modelId="{C33FA0BB-95B9-4048-9893-ADD7B78A0604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3</a:t>
          </a:r>
          <a:endParaRPr lang="cs-CZ" b="1" dirty="0">
            <a:solidFill>
              <a:srgbClr val="00B0F0"/>
            </a:solidFill>
          </a:endParaRPr>
        </a:p>
      </dgm:t>
    </dgm:pt>
    <dgm:pt modelId="{789E2946-01AB-4274-85F8-E10D8CC59383}" type="parTrans" cxnId="{99CD883C-674E-472B-BB5F-AB4257E00C84}">
      <dgm:prSet/>
      <dgm:spPr/>
      <dgm:t>
        <a:bodyPr/>
        <a:lstStyle/>
        <a:p>
          <a:endParaRPr lang="cs-CZ"/>
        </a:p>
      </dgm:t>
    </dgm:pt>
    <dgm:pt modelId="{E5BD962E-7C27-4D52-9E89-350BC427A3F8}" type="sibTrans" cxnId="{99CD883C-674E-472B-BB5F-AB4257E00C84}">
      <dgm:prSet/>
      <dgm:spPr/>
      <dgm:t>
        <a:bodyPr/>
        <a:lstStyle/>
        <a:p>
          <a:endParaRPr lang="cs-CZ"/>
        </a:p>
      </dgm:t>
    </dgm:pt>
    <dgm:pt modelId="{C7F35248-62FB-4391-9C08-AE06262D9723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5</a:t>
          </a:r>
          <a:endParaRPr lang="cs-CZ" b="1" dirty="0">
            <a:solidFill>
              <a:srgbClr val="00B0F0"/>
            </a:solidFill>
          </a:endParaRPr>
        </a:p>
      </dgm:t>
    </dgm:pt>
    <dgm:pt modelId="{A5E25CC7-38EA-45AC-BA90-A754DF7D2D82}" type="parTrans" cxnId="{29ABBF64-CE0E-4C3A-BA74-7FF0787A0D3B}">
      <dgm:prSet/>
      <dgm:spPr/>
      <dgm:t>
        <a:bodyPr/>
        <a:lstStyle/>
        <a:p>
          <a:endParaRPr lang="cs-CZ"/>
        </a:p>
      </dgm:t>
    </dgm:pt>
    <dgm:pt modelId="{783E2E7B-2DAC-4B35-AC1A-411F8D00B164}" type="sibTrans" cxnId="{29ABBF64-CE0E-4C3A-BA74-7FF0787A0D3B}">
      <dgm:prSet/>
      <dgm:spPr/>
      <dgm:t>
        <a:bodyPr/>
        <a:lstStyle/>
        <a:p>
          <a:endParaRPr lang="cs-CZ"/>
        </a:p>
      </dgm:t>
    </dgm:pt>
    <dgm:pt modelId="{AF37A1F9-3300-4D5A-BA27-4BE1C1BD3DC6}">
      <dgm:prSet phldrT="[Tex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10</a:t>
          </a:r>
          <a:endParaRPr lang="cs-CZ" b="1" dirty="0">
            <a:solidFill>
              <a:srgbClr val="00B0F0"/>
            </a:solidFill>
          </a:endParaRPr>
        </a:p>
      </dgm:t>
    </dgm:pt>
    <dgm:pt modelId="{AD2B5811-45D5-42AF-BC55-6B233BB3D0C6}" type="parTrans" cxnId="{1A4EB34A-9C51-4B60-AC66-98490A19BF3E}">
      <dgm:prSet/>
      <dgm:spPr/>
      <dgm:t>
        <a:bodyPr/>
        <a:lstStyle/>
        <a:p>
          <a:endParaRPr lang="cs-CZ"/>
        </a:p>
      </dgm:t>
    </dgm:pt>
    <dgm:pt modelId="{99C5AC7B-39FD-4931-8D69-5399EB9C1DBE}" type="sibTrans" cxnId="{1A4EB34A-9C51-4B60-AC66-98490A19BF3E}">
      <dgm:prSet/>
      <dgm:spPr/>
      <dgm:t>
        <a:bodyPr/>
        <a:lstStyle/>
        <a:p>
          <a:endParaRPr lang="cs-CZ"/>
        </a:p>
      </dgm:t>
    </dgm:pt>
    <dgm:pt modelId="{E91D6875-DB72-4481-BC16-A34F0C4C3397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9</a:t>
          </a:r>
          <a:endParaRPr lang="cs-CZ" b="1" dirty="0">
            <a:solidFill>
              <a:srgbClr val="00B0F0"/>
            </a:solidFill>
          </a:endParaRPr>
        </a:p>
      </dgm:t>
    </dgm:pt>
    <dgm:pt modelId="{9D1D9C34-B965-4A3A-AA00-2B97924A4E33}" type="parTrans" cxnId="{355CBB15-05F8-43A6-B7AD-6F7EB96FE3F2}">
      <dgm:prSet/>
      <dgm:spPr/>
      <dgm:t>
        <a:bodyPr/>
        <a:lstStyle/>
        <a:p>
          <a:endParaRPr lang="cs-CZ"/>
        </a:p>
      </dgm:t>
    </dgm:pt>
    <dgm:pt modelId="{2DA582A2-EF1D-4FC9-9DD7-97213E456FE2}" type="sibTrans" cxnId="{355CBB15-05F8-43A6-B7AD-6F7EB96FE3F2}">
      <dgm:prSet/>
      <dgm:spPr/>
      <dgm:t>
        <a:bodyPr/>
        <a:lstStyle/>
        <a:p>
          <a:endParaRPr lang="cs-CZ"/>
        </a:p>
      </dgm:t>
    </dgm:pt>
    <dgm:pt modelId="{93FF5F3B-DCDB-4BD1-94EB-C6411EC0A296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619F0311-C62A-4B5D-A2EE-354239E03DE1}" type="parTrans" cxnId="{C47CB0D8-0550-4385-BB59-052B543ED904}">
      <dgm:prSet/>
      <dgm:spPr/>
      <dgm:t>
        <a:bodyPr/>
        <a:lstStyle/>
        <a:p>
          <a:endParaRPr lang="cs-CZ"/>
        </a:p>
      </dgm:t>
    </dgm:pt>
    <dgm:pt modelId="{CFFDCECC-AB54-42A4-91A1-1D6A894A401A}" type="sibTrans" cxnId="{C47CB0D8-0550-4385-BB59-052B543ED904}">
      <dgm:prSet/>
      <dgm:spPr/>
      <dgm:t>
        <a:bodyPr/>
        <a:lstStyle/>
        <a:p>
          <a:endParaRPr lang="cs-CZ"/>
        </a:p>
      </dgm:t>
    </dgm:pt>
    <dgm:pt modelId="{022B891B-A0CB-4B13-B125-823800B2358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smtClean="0">
              <a:solidFill>
                <a:srgbClr val="00B0F0"/>
              </a:solidFill>
            </a:rPr>
            <a:t>14</a:t>
          </a:r>
          <a:endParaRPr lang="cs-CZ" b="1" dirty="0">
            <a:solidFill>
              <a:srgbClr val="00B0F0"/>
            </a:solidFill>
          </a:endParaRPr>
        </a:p>
      </dgm:t>
    </dgm:pt>
    <dgm:pt modelId="{2C44581A-6EC6-4F6F-A0E2-C7939EAD890B}" type="parTrans" cxnId="{74CFF71C-AF7F-4D9E-BCB9-0044C551B2B5}">
      <dgm:prSet/>
      <dgm:spPr/>
      <dgm:t>
        <a:bodyPr/>
        <a:lstStyle/>
        <a:p>
          <a:endParaRPr lang="cs-CZ"/>
        </a:p>
      </dgm:t>
    </dgm:pt>
    <dgm:pt modelId="{EE34EF2B-8A7A-44F1-A8B0-4C7F36DEC82C}" type="sibTrans" cxnId="{74CFF71C-AF7F-4D9E-BCB9-0044C551B2B5}">
      <dgm:prSet/>
      <dgm:spPr/>
      <dgm:t>
        <a:bodyPr/>
        <a:lstStyle/>
        <a:p>
          <a:endParaRPr lang="cs-CZ"/>
        </a:p>
      </dgm:t>
    </dgm:pt>
    <dgm:pt modelId="{C8F377CC-28D0-41DD-ACC9-301871C0C5D8}">
      <dgm:prSet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13</a:t>
          </a:r>
          <a:endParaRPr lang="cs-CZ" b="1" dirty="0">
            <a:solidFill>
              <a:srgbClr val="00B0F0"/>
            </a:solidFill>
          </a:endParaRPr>
        </a:p>
      </dgm:t>
    </dgm:pt>
    <dgm:pt modelId="{2B5B1517-748D-4BC4-B628-C43FD3F3147B}" type="parTrans" cxnId="{C1869F68-20AD-459D-A89E-B9CE25A374CB}">
      <dgm:prSet/>
      <dgm:spPr/>
      <dgm:t>
        <a:bodyPr/>
        <a:lstStyle/>
        <a:p>
          <a:endParaRPr lang="cs-CZ"/>
        </a:p>
      </dgm:t>
    </dgm:pt>
    <dgm:pt modelId="{1C8D64E2-A273-488C-8065-A012F8CA7800}" type="sibTrans" cxnId="{C1869F68-20AD-459D-A89E-B9CE25A374CB}">
      <dgm:prSet/>
      <dgm:spPr/>
      <dgm:t>
        <a:bodyPr/>
        <a:lstStyle/>
        <a:p>
          <a:endParaRPr lang="cs-CZ"/>
        </a:p>
      </dgm:t>
    </dgm:pt>
    <dgm:pt modelId="{CB8EF664-3419-4BBA-B893-97D6FD49A4C5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47801AF1-1AF0-4B08-8672-2A44E7F0E5D4}" type="parTrans" cxnId="{62BFD719-C52E-4AD4-8C55-5FB7872B381F}">
      <dgm:prSet/>
      <dgm:spPr/>
      <dgm:t>
        <a:bodyPr/>
        <a:lstStyle/>
        <a:p>
          <a:endParaRPr lang="cs-CZ"/>
        </a:p>
      </dgm:t>
    </dgm:pt>
    <dgm:pt modelId="{3C4C527F-F45E-4A32-8868-D95CA96F3288}" type="sibTrans" cxnId="{62BFD719-C52E-4AD4-8C55-5FB7872B381F}">
      <dgm:prSet/>
      <dgm:spPr/>
      <dgm:t>
        <a:bodyPr/>
        <a:lstStyle/>
        <a:p>
          <a:endParaRPr lang="cs-CZ"/>
        </a:p>
      </dgm:t>
    </dgm:pt>
    <dgm:pt modelId="{375115A3-4B62-45BA-ABAA-7BAECB639876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1</a:t>
          </a:r>
        </a:p>
      </dgm:t>
    </dgm:pt>
    <dgm:pt modelId="{740D6137-AB50-45E4-8AC5-4583A9971DE3}" type="parTrans" cxnId="{CC16A3D0-6150-4E17-9748-B2DE04F75693}">
      <dgm:prSet/>
      <dgm:spPr/>
      <dgm:t>
        <a:bodyPr/>
        <a:lstStyle/>
        <a:p>
          <a:endParaRPr lang="cs-CZ"/>
        </a:p>
      </dgm:t>
    </dgm:pt>
    <dgm:pt modelId="{407EE608-5198-46AF-8842-09B55A6F1B9C}" type="sibTrans" cxnId="{CC16A3D0-6150-4E17-9748-B2DE04F75693}">
      <dgm:prSet/>
      <dgm:spPr/>
      <dgm:t>
        <a:bodyPr/>
        <a:lstStyle/>
        <a:p>
          <a:endParaRPr lang="cs-CZ"/>
        </a:p>
      </dgm:t>
    </dgm:pt>
    <dgm:pt modelId="{BD145507-AD31-48D7-81B6-807A90481B7C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2</a:t>
          </a:r>
          <a:endParaRPr lang="cs-CZ" b="1" dirty="0">
            <a:solidFill>
              <a:srgbClr val="00B0F0"/>
            </a:solidFill>
          </a:endParaRPr>
        </a:p>
      </dgm:t>
    </dgm:pt>
    <dgm:pt modelId="{54B006EB-3BA1-4BA4-8589-5F7640C49DDC}" type="parTrans" cxnId="{01F26572-9D95-4949-908F-45EBF1F9FC1C}">
      <dgm:prSet/>
      <dgm:spPr/>
      <dgm:t>
        <a:bodyPr/>
        <a:lstStyle/>
        <a:p>
          <a:endParaRPr lang="cs-CZ"/>
        </a:p>
      </dgm:t>
    </dgm:pt>
    <dgm:pt modelId="{95CF5A55-3C67-4748-B9E3-CDCFB2F2C2B6}" type="sibTrans" cxnId="{01F26572-9D95-4949-908F-45EBF1F9FC1C}">
      <dgm:prSet/>
      <dgm:spPr/>
      <dgm:t>
        <a:bodyPr/>
        <a:lstStyle/>
        <a:p>
          <a:endParaRPr lang="cs-CZ"/>
        </a:p>
      </dgm:t>
    </dgm:pt>
    <dgm:pt modelId="{09D3A4DD-14C7-47C5-8412-1666D40F23AD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4</a:t>
          </a:r>
          <a:endParaRPr lang="cs-CZ" b="1" dirty="0">
            <a:solidFill>
              <a:srgbClr val="00B0F0"/>
            </a:solidFill>
          </a:endParaRPr>
        </a:p>
      </dgm:t>
    </dgm:pt>
    <dgm:pt modelId="{CC68465C-706D-4955-9637-3E0DC59D9C03}" type="parTrans" cxnId="{40DA39D2-3C30-4337-A89A-FB5558939C34}">
      <dgm:prSet/>
      <dgm:spPr/>
      <dgm:t>
        <a:bodyPr/>
        <a:lstStyle/>
        <a:p>
          <a:endParaRPr lang="cs-CZ"/>
        </a:p>
      </dgm:t>
    </dgm:pt>
    <dgm:pt modelId="{3429AABA-D179-4A11-8D77-5C9E2B8DDEE7}" type="sibTrans" cxnId="{40DA39D2-3C30-4337-A89A-FB5558939C34}">
      <dgm:prSet/>
      <dgm:spPr/>
      <dgm:t>
        <a:bodyPr/>
        <a:lstStyle/>
        <a:p>
          <a:endParaRPr lang="cs-CZ"/>
        </a:p>
      </dgm:t>
    </dgm:pt>
    <dgm:pt modelId="{5A9223AF-5F44-46DB-B81A-B35C1C392A5D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923289E0-2971-4C4D-9ECF-9257DA56D155}" type="parTrans" cxnId="{C9F6C5D0-40E4-45CD-813D-3FFD520EC816}">
      <dgm:prSet/>
      <dgm:spPr/>
      <dgm:t>
        <a:bodyPr/>
        <a:lstStyle/>
        <a:p>
          <a:endParaRPr lang="cs-CZ"/>
        </a:p>
      </dgm:t>
    </dgm:pt>
    <dgm:pt modelId="{6EB3838E-917A-4DCD-BDF5-F569544FEEF3}" type="sibTrans" cxnId="{C9F6C5D0-40E4-45CD-813D-3FFD520EC816}">
      <dgm:prSet/>
      <dgm:spPr/>
      <dgm:t>
        <a:bodyPr/>
        <a:lstStyle/>
        <a:p>
          <a:endParaRPr lang="cs-CZ"/>
        </a:p>
      </dgm:t>
    </dgm:pt>
    <dgm:pt modelId="{A3A9D5E3-9CF9-4602-980E-0B7A67D6BF0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7</a:t>
          </a:r>
        </a:p>
      </dgm:t>
    </dgm:pt>
    <dgm:pt modelId="{F5BDD8D7-1218-4BA2-B4A7-5451DFC6146B}" type="parTrans" cxnId="{9361B0E8-1B56-412B-B5F6-867E5BCC7A47}">
      <dgm:prSet/>
      <dgm:spPr/>
      <dgm:t>
        <a:bodyPr/>
        <a:lstStyle/>
        <a:p>
          <a:endParaRPr lang="cs-CZ"/>
        </a:p>
      </dgm:t>
    </dgm:pt>
    <dgm:pt modelId="{18DE9D69-BE5E-4487-9F1E-9681F3D1E4AE}" type="sibTrans" cxnId="{9361B0E8-1B56-412B-B5F6-867E5BCC7A47}">
      <dgm:prSet/>
      <dgm:spPr/>
      <dgm:t>
        <a:bodyPr/>
        <a:lstStyle/>
        <a:p>
          <a:endParaRPr lang="cs-CZ"/>
        </a:p>
      </dgm:t>
    </dgm:pt>
    <dgm:pt modelId="{6D07187D-F41B-47D7-B074-C51B08C526F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8</a:t>
          </a:r>
          <a:endParaRPr lang="cs-CZ" b="1" dirty="0">
            <a:solidFill>
              <a:srgbClr val="00B0F0"/>
            </a:solidFill>
          </a:endParaRPr>
        </a:p>
      </dgm:t>
    </dgm:pt>
    <dgm:pt modelId="{F31CB532-ED0D-4D3D-A454-1201F9379415}" type="parTrans" cxnId="{3D66397C-DBDA-4086-A5EB-FA7813B71216}">
      <dgm:prSet/>
      <dgm:spPr/>
      <dgm:t>
        <a:bodyPr/>
        <a:lstStyle/>
        <a:p>
          <a:endParaRPr lang="cs-CZ"/>
        </a:p>
      </dgm:t>
    </dgm:pt>
    <dgm:pt modelId="{60E1F7E2-4A6D-4B3C-BA7E-747AD43249B1}" type="sibTrans" cxnId="{3D66397C-DBDA-4086-A5EB-FA7813B71216}">
      <dgm:prSet/>
      <dgm:spPr/>
      <dgm:t>
        <a:bodyPr/>
        <a:lstStyle/>
        <a:p>
          <a:endParaRPr lang="cs-CZ"/>
        </a:p>
      </dgm:t>
    </dgm:pt>
    <dgm:pt modelId="{F943A568-7439-4F9C-BC6C-D1795DAF8503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6271FA81-FEB6-46D3-9832-7AB5E490848F}" type="parTrans" cxnId="{93D5530E-6254-4ECB-996E-66CE98C62627}">
      <dgm:prSet/>
      <dgm:spPr/>
      <dgm:t>
        <a:bodyPr/>
        <a:lstStyle/>
        <a:p>
          <a:endParaRPr lang="cs-CZ"/>
        </a:p>
      </dgm:t>
    </dgm:pt>
    <dgm:pt modelId="{2AC7216E-B650-4011-B2DE-B97E439031D3}" type="sibTrans" cxnId="{93D5530E-6254-4ECB-996E-66CE98C62627}">
      <dgm:prSet/>
      <dgm:spPr/>
      <dgm:t>
        <a:bodyPr/>
        <a:lstStyle/>
        <a:p>
          <a:endParaRPr lang="cs-CZ"/>
        </a:p>
      </dgm:t>
    </dgm:pt>
    <dgm:pt modelId="{80A85213-3C24-4A7D-8B49-56054AFD2BB4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402ED766-D1B0-4582-8176-52FCFC86D752}" type="parTrans" cxnId="{352D0F4D-0EEE-4052-B82C-ABDC6695AAB1}">
      <dgm:prSet/>
      <dgm:spPr/>
      <dgm:t>
        <a:bodyPr/>
        <a:lstStyle/>
        <a:p>
          <a:endParaRPr lang="cs-CZ"/>
        </a:p>
      </dgm:t>
    </dgm:pt>
    <dgm:pt modelId="{B7E7DEF6-6220-49DA-9444-C98EF0F31279}" type="sibTrans" cxnId="{352D0F4D-0EEE-4052-B82C-ABDC6695AAB1}">
      <dgm:prSet/>
      <dgm:spPr/>
      <dgm:t>
        <a:bodyPr/>
        <a:lstStyle/>
        <a:p>
          <a:endParaRPr lang="cs-CZ"/>
        </a:p>
      </dgm:t>
    </dgm:pt>
    <dgm:pt modelId="{4F9D4F05-FA8C-42E3-9CA8-2995B6FCAA50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11</a:t>
          </a:r>
          <a:endParaRPr lang="cs-CZ" b="1" dirty="0">
            <a:solidFill>
              <a:srgbClr val="00B0F0"/>
            </a:solidFill>
          </a:endParaRPr>
        </a:p>
      </dgm:t>
    </dgm:pt>
    <dgm:pt modelId="{18F366DE-A8FC-4459-847C-2A88CC1957D1}" type="parTrans" cxnId="{FE800916-3BD2-4545-9BC5-13F6A49B864C}">
      <dgm:prSet/>
      <dgm:spPr/>
      <dgm:t>
        <a:bodyPr/>
        <a:lstStyle/>
        <a:p>
          <a:endParaRPr lang="cs-CZ"/>
        </a:p>
      </dgm:t>
    </dgm:pt>
    <dgm:pt modelId="{916F90C0-37BE-430C-B175-287DC27B54C1}" type="sibTrans" cxnId="{FE800916-3BD2-4545-9BC5-13F6A49B864C}">
      <dgm:prSet/>
      <dgm:spPr/>
      <dgm:t>
        <a:bodyPr/>
        <a:lstStyle/>
        <a:p>
          <a:endParaRPr lang="cs-CZ"/>
        </a:p>
      </dgm:t>
    </dgm:pt>
    <dgm:pt modelId="{CF6B883D-6D89-4F57-93AF-21EC578B4F1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b="1" dirty="0" smtClean="0">
              <a:solidFill>
                <a:srgbClr val="00B0F0"/>
              </a:solidFill>
            </a:rPr>
            <a:t>12</a:t>
          </a:r>
          <a:endParaRPr lang="cs-CZ" b="1" dirty="0">
            <a:solidFill>
              <a:srgbClr val="00B0F0"/>
            </a:solidFill>
          </a:endParaRPr>
        </a:p>
      </dgm:t>
    </dgm:pt>
    <dgm:pt modelId="{16971893-3771-49AC-ADC1-6FF2D9092CF4}" type="parTrans" cxnId="{029F88C0-40FF-4C30-A959-591E2FB6248F}">
      <dgm:prSet/>
      <dgm:spPr/>
      <dgm:t>
        <a:bodyPr/>
        <a:lstStyle/>
        <a:p>
          <a:endParaRPr lang="cs-CZ"/>
        </a:p>
      </dgm:t>
    </dgm:pt>
    <dgm:pt modelId="{BD7152A8-A595-4216-BA75-86538ABA6E11}" type="sibTrans" cxnId="{029F88C0-40FF-4C30-A959-591E2FB6248F}">
      <dgm:prSet/>
      <dgm:spPr/>
      <dgm:t>
        <a:bodyPr/>
        <a:lstStyle/>
        <a:p>
          <a:endParaRPr lang="cs-CZ"/>
        </a:p>
      </dgm:t>
    </dgm:pt>
    <dgm:pt modelId="{93FD966E-0088-4A7B-A01F-CD842230DE0F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FD167238-0713-43C5-94A9-356A68502F5C}" type="parTrans" cxnId="{E37A5E9A-44CE-4345-A12B-98A83A0D592D}">
      <dgm:prSet/>
      <dgm:spPr/>
      <dgm:t>
        <a:bodyPr/>
        <a:lstStyle/>
        <a:p>
          <a:endParaRPr lang="cs-CZ"/>
        </a:p>
      </dgm:t>
    </dgm:pt>
    <dgm:pt modelId="{5B7C04AB-17C7-4D3E-9954-92097243C779}" type="sibTrans" cxnId="{E37A5E9A-44CE-4345-A12B-98A83A0D592D}">
      <dgm:prSet/>
      <dgm:spPr/>
      <dgm:t>
        <a:bodyPr/>
        <a:lstStyle/>
        <a:p>
          <a:endParaRPr lang="cs-CZ"/>
        </a:p>
      </dgm:t>
    </dgm:pt>
    <dgm:pt modelId="{74A7BCB7-B906-4C87-B90F-1FE44F3D1382}">
      <dgm:prSet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dirty="0" smtClean="0"/>
            <a:t>x</a:t>
          </a:r>
          <a:endParaRPr lang="cs-CZ" dirty="0"/>
        </a:p>
      </dgm:t>
    </dgm:pt>
    <dgm:pt modelId="{D94E48D4-1674-4B94-A8EA-E13B5F210466}" type="parTrans" cxnId="{DD0B15F9-2F59-4046-84E0-208C7B4ACC8B}">
      <dgm:prSet/>
      <dgm:spPr/>
      <dgm:t>
        <a:bodyPr/>
        <a:lstStyle/>
        <a:p>
          <a:endParaRPr lang="cs-CZ"/>
        </a:p>
      </dgm:t>
    </dgm:pt>
    <dgm:pt modelId="{F7F3DBD2-7C8A-4D34-8B34-C5FEBFC8076D}" type="sibTrans" cxnId="{DD0B15F9-2F59-4046-84E0-208C7B4ACC8B}">
      <dgm:prSet/>
      <dgm:spPr/>
      <dgm:t>
        <a:bodyPr/>
        <a:lstStyle/>
        <a:p>
          <a:endParaRPr lang="cs-CZ"/>
        </a:p>
      </dgm:t>
    </dgm:pt>
    <dgm:pt modelId="{402E855A-792D-4542-BB03-28CE7F0C983D}" type="pres">
      <dgm:prSet presAssocID="{5DAFA227-306C-42E4-8131-152AD114FB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372FEE9-F681-48CC-88CB-3BAC378B2DE5}" type="pres">
      <dgm:prSet presAssocID="{B59D0A40-8AB5-4BFB-B08E-F4770C8331A2}" presName="hierRoot1" presStyleCnt="0"/>
      <dgm:spPr/>
    </dgm:pt>
    <dgm:pt modelId="{14CCD11D-D2AE-49C7-83D9-BD1E4F13A315}" type="pres">
      <dgm:prSet presAssocID="{B59D0A40-8AB5-4BFB-B08E-F4770C8331A2}" presName="composite" presStyleCnt="0"/>
      <dgm:spPr/>
    </dgm:pt>
    <dgm:pt modelId="{B4A9C8A5-3CA8-4F58-BDBD-FA9991746534}" type="pres">
      <dgm:prSet presAssocID="{B59D0A40-8AB5-4BFB-B08E-F4770C8331A2}" presName="image" presStyleLbl="node0" presStyleIdx="0" presStyleCnt="1"/>
      <dgm:spPr/>
    </dgm:pt>
    <dgm:pt modelId="{399F6F47-8155-4952-B3BC-226FE8483C69}" type="pres">
      <dgm:prSet presAssocID="{B59D0A40-8AB5-4BFB-B08E-F4770C8331A2}" presName="text" presStyleLbl="revTx" presStyleIdx="0" presStyleCnt="22" custLinFactNeighborX="-80587" custLinFactNeighborY="-1151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D2934F-3383-4162-A254-93F0CA383C7C}" type="pres">
      <dgm:prSet presAssocID="{B59D0A40-8AB5-4BFB-B08E-F4770C8331A2}" presName="hierChild2" presStyleCnt="0"/>
      <dgm:spPr/>
    </dgm:pt>
    <dgm:pt modelId="{2FD946E4-4441-4360-8523-A55E3EE6BECC}" type="pres">
      <dgm:prSet presAssocID="{BBB33BED-0205-4BEA-BF90-E9867D9C9EFB}" presName="Name10" presStyleLbl="parChTrans1D2" presStyleIdx="0" presStyleCnt="3"/>
      <dgm:spPr/>
      <dgm:t>
        <a:bodyPr/>
        <a:lstStyle/>
        <a:p>
          <a:endParaRPr lang="cs-CZ"/>
        </a:p>
      </dgm:t>
    </dgm:pt>
    <dgm:pt modelId="{BFB5DA61-1F85-47E6-AF2B-32D5A011CDCA}" type="pres">
      <dgm:prSet presAssocID="{33B1DE98-1825-448D-ABF6-84B5032C39E4}" presName="hierRoot2" presStyleCnt="0"/>
      <dgm:spPr/>
    </dgm:pt>
    <dgm:pt modelId="{B923746F-A3C2-472E-850F-CB8F4834DF12}" type="pres">
      <dgm:prSet presAssocID="{33B1DE98-1825-448D-ABF6-84B5032C39E4}" presName="composite2" presStyleCnt="0"/>
      <dgm:spPr/>
    </dgm:pt>
    <dgm:pt modelId="{95B3EB25-9469-42B0-84F4-8C1B05B146F1}" type="pres">
      <dgm:prSet presAssocID="{33B1DE98-1825-448D-ABF6-84B5032C39E4}" presName="image2" presStyleLbl="node2" presStyleIdx="0" presStyleCnt="3"/>
      <dgm:spPr/>
    </dgm:pt>
    <dgm:pt modelId="{05288DD8-AC04-4D26-B5F7-7DBD6475BF0B}" type="pres">
      <dgm:prSet presAssocID="{33B1DE98-1825-448D-ABF6-84B5032C39E4}" presName="text2" presStyleLbl="revTx" presStyleIdx="1" presStyleCnt="22" custLinFactNeighborX="-8828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3EC0B7-2E4D-4FAB-963B-DF2424962E8C}" type="pres">
      <dgm:prSet presAssocID="{33B1DE98-1825-448D-ABF6-84B5032C39E4}" presName="hierChild3" presStyleCnt="0"/>
      <dgm:spPr/>
    </dgm:pt>
    <dgm:pt modelId="{AC32FE40-FEA1-4DFB-A560-517478BC685F}" type="pres">
      <dgm:prSet presAssocID="{789E2946-01AB-4274-85F8-E10D8CC59383}" presName="Name17" presStyleLbl="parChTrans1D3" presStyleIdx="0" presStyleCnt="6"/>
      <dgm:spPr/>
      <dgm:t>
        <a:bodyPr/>
        <a:lstStyle/>
        <a:p>
          <a:endParaRPr lang="cs-CZ"/>
        </a:p>
      </dgm:t>
    </dgm:pt>
    <dgm:pt modelId="{5652B2A8-4FB4-4712-93EF-361B296967F6}" type="pres">
      <dgm:prSet presAssocID="{C33FA0BB-95B9-4048-9893-ADD7B78A0604}" presName="hierRoot3" presStyleCnt="0"/>
      <dgm:spPr/>
    </dgm:pt>
    <dgm:pt modelId="{B899C883-C3AC-4A6B-B21A-E2005CD7DB6B}" type="pres">
      <dgm:prSet presAssocID="{C33FA0BB-95B9-4048-9893-ADD7B78A0604}" presName="composite3" presStyleCnt="0"/>
      <dgm:spPr/>
    </dgm:pt>
    <dgm:pt modelId="{F3FC6A96-3AFB-4950-A45C-91BC7A87EE03}" type="pres">
      <dgm:prSet presAssocID="{C33FA0BB-95B9-4048-9893-ADD7B78A0604}" presName="image3" presStyleLbl="node3" presStyleIdx="0" presStyleCnt="6"/>
      <dgm:spPr/>
    </dgm:pt>
    <dgm:pt modelId="{A30482F9-13F8-47E9-B1C8-CC1B20DB41FA}" type="pres">
      <dgm:prSet presAssocID="{C33FA0BB-95B9-4048-9893-ADD7B78A0604}" presName="text3" presStyleLbl="revTx" presStyleIdx="2" presStyleCnt="22" custLinFactNeighborX="-797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DD6C8D-F8D2-4AF1-A842-0DCD3BF39CE2}" type="pres">
      <dgm:prSet presAssocID="{C33FA0BB-95B9-4048-9893-ADD7B78A0604}" presName="hierChild4" presStyleCnt="0"/>
      <dgm:spPr/>
    </dgm:pt>
    <dgm:pt modelId="{99D7A6DB-D5FA-4D7C-840D-714763AEC325}" type="pres">
      <dgm:prSet presAssocID="{740D6137-AB50-45E4-8AC5-4583A9971DE3}" presName="Name23" presStyleLbl="parChTrans1D4" presStyleIdx="0" presStyleCnt="12"/>
      <dgm:spPr/>
      <dgm:t>
        <a:bodyPr/>
        <a:lstStyle/>
        <a:p>
          <a:endParaRPr lang="cs-CZ"/>
        </a:p>
      </dgm:t>
    </dgm:pt>
    <dgm:pt modelId="{858D3920-DFE7-4E51-89CC-31AD9E580C72}" type="pres">
      <dgm:prSet presAssocID="{375115A3-4B62-45BA-ABAA-7BAECB639876}" presName="hierRoot4" presStyleCnt="0"/>
      <dgm:spPr/>
    </dgm:pt>
    <dgm:pt modelId="{6FDA496B-D1E7-4A6A-ADC9-8E57DEFB4FD2}" type="pres">
      <dgm:prSet presAssocID="{375115A3-4B62-45BA-ABAA-7BAECB639876}" presName="composite4" presStyleCnt="0"/>
      <dgm:spPr/>
    </dgm:pt>
    <dgm:pt modelId="{C0F3094C-551C-4A9F-929E-2A9CAB6F84C9}" type="pres">
      <dgm:prSet presAssocID="{375115A3-4B62-45BA-ABAA-7BAECB639876}" presName="image4" presStyleLbl="node4" presStyleIdx="0" presStyleCnt="12"/>
      <dgm:spPr/>
    </dgm:pt>
    <dgm:pt modelId="{6239C2E0-9645-4BAE-98EB-E4F115087F17}" type="pres">
      <dgm:prSet presAssocID="{375115A3-4B62-45BA-ABAA-7BAECB639876}" presName="text4" presStyleLbl="revTx" presStyleIdx="3" presStyleCnt="22" custLinFactNeighborX="-64521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70E7CA-1FDC-41EE-B9E3-5ADEC5CF406D}" type="pres">
      <dgm:prSet presAssocID="{375115A3-4B62-45BA-ABAA-7BAECB639876}" presName="hierChild5" presStyleCnt="0"/>
      <dgm:spPr/>
    </dgm:pt>
    <dgm:pt modelId="{09C55378-6421-40AD-B168-8741F3D7A5B2}" type="pres">
      <dgm:prSet presAssocID="{54B006EB-3BA1-4BA4-8589-5F7640C49DDC}" presName="Name23" presStyleLbl="parChTrans1D4" presStyleIdx="1" presStyleCnt="12"/>
      <dgm:spPr/>
      <dgm:t>
        <a:bodyPr/>
        <a:lstStyle/>
        <a:p>
          <a:endParaRPr lang="cs-CZ"/>
        </a:p>
      </dgm:t>
    </dgm:pt>
    <dgm:pt modelId="{E8BABFFD-F346-4BB0-9CA9-249EFE67BE00}" type="pres">
      <dgm:prSet presAssocID="{BD145507-AD31-48D7-81B6-807A90481B7C}" presName="hierRoot4" presStyleCnt="0"/>
      <dgm:spPr/>
    </dgm:pt>
    <dgm:pt modelId="{D4552886-69F4-4A52-A386-1AD7622421A5}" type="pres">
      <dgm:prSet presAssocID="{BD145507-AD31-48D7-81B6-807A90481B7C}" presName="composite4" presStyleCnt="0"/>
      <dgm:spPr/>
    </dgm:pt>
    <dgm:pt modelId="{7DC4B235-0984-4F1A-BD39-CCB77FE6AAFD}" type="pres">
      <dgm:prSet presAssocID="{BD145507-AD31-48D7-81B6-807A90481B7C}" presName="image4" presStyleLbl="node4" presStyleIdx="1" presStyleCnt="12"/>
      <dgm:spPr/>
    </dgm:pt>
    <dgm:pt modelId="{B9E86151-9B00-4C58-9FDF-A6E999AD85F0}" type="pres">
      <dgm:prSet presAssocID="{BD145507-AD31-48D7-81B6-807A90481B7C}" presName="text4" presStyleLbl="revTx" presStyleIdx="4" presStyleCnt="22" custLinFactNeighborX="-94939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2FC3F7-C8CE-44D7-977F-100D7B629A9D}" type="pres">
      <dgm:prSet presAssocID="{BD145507-AD31-48D7-81B6-807A90481B7C}" presName="hierChild5" presStyleCnt="0"/>
      <dgm:spPr/>
    </dgm:pt>
    <dgm:pt modelId="{99E7BDB9-2628-458D-A920-C7D3E3F2BCD5}" type="pres">
      <dgm:prSet presAssocID="{A5E25CC7-38EA-45AC-BA90-A754DF7D2D82}" presName="Name17" presStyleLbl="parChTrans1D3" presStyleIdx="1" presStyleCnt="6"/>
      <dgm:spPr/>
      <dgm:t>
        <a:bodyPr/>
        <a:lstStyle/>
        <a:p>
          <a:endParaRPr lang="cs-CZ"/>
        </a:p>
      </dgm:t>
    </dgm:pt>
    <dgm:pt modelId="{E05AD5A2-47A6-434A-B5D5-AB19BB44DEAB}" type="pres">
      <dgm:prSet presAssocID="{C7F35248-62FB-4391-9C08-AE06262D9723}" presName="hierRoot3" presStyleCnt="0"/>
      <dgm:spPr/>
    </dgm:pt>
    <dgm:pt modelId="{3868845F-08BC-4094-964E-C374151F7FE8}" type="pres">
      <dgm:prSet presAssocID="{C7F35248-62FB-4391-9C08-AE06262D9723}" presName="composite3" presStyleCnt="0"/>
      <dgm:spPr/>
    </dgm:pt>
    <dgm:pt modelId="{40888E9D-0180-40F9-AA43-F955158B46B1}" type="pres">
      <dgm:prSet presAssocID="{C7F35248-62FB-4391-9C08-AE06262D9723}" presName="image3" presStyleLbl="node3" presStyleIdx="1" presStyleCnt="6"/>
      <dgm:spPr/>
    </dgm:pt>
    <dgm:pt modelId="{04B052CF-F8C1-452A-ACF4-B35C2FB249E1}" type="pres">
      <dgm:prSet presAssocID="{C7F35248-62FB-4391-9C08-AE06262D9723}" presName="text3" presStyleLbl="revTx" presStyleIdx="5" presStyleCnt="22" custLinFactNeighborX="-832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2A1785F-DEBE-4667-B59C-B4A1077E1E0D}" type="pres">
      <dgm:prSet presAssocID="{C7F35248-62FB-4391-9C08-AE06262D9723}" presName="hierChild4" presStyleCnt="0"/>
      <dgm:spPr/>
    </dgm:pt>
    <dgm:pt modelId="{2AA97300-705F-4FD4-AD34-BA80BAA4AD7F}" type="pres">
      <dgm:prSet presAssocID="{CC68465C-706D-4955-9637-3E0DC59D9C03}" presName="Name23" presStyleLbl="parChTrans1D4" presStyleIdx="2" presStyleCnt="12"/>
      <dgm:spPr/>
      <dgm:t>
        <a:bodyPr/>
        <a:lstStyle/>
        <a:p>
          <a:endParaRPr lang="cs-CZ"/>
        </a:p>
      </dgm:t>
    </dgm:pt>
    <dgm:pt modelId="{283B5386-B225-42C2-A29A-B9EB2D7978F3}" type="pres">
      <dgm:prSet presAssocID="{09D3A4DD-14C7-47C5-8412-1666D40F23AD}" presName="hierRoot4" presStyleCnt="0"/>
      <dgm:spPr/>
    </dgm:pt>
    <dgm:pt modelId="{91DD3F43-36B9-4970-AEC0-D59ADEC776D9}" type="pres">
      <dgm:prSet presAssocID="{09D3A4DD-14C7-47C5-8412-1666D40F23AD}" presName="composite4" presStyleCnt="0"/>
      <dgm:spPr/>
    </dgm:pt>
    <dgm:pt modelId="{795580E9-0505-455F-8340-1534BA86E196}" type="pres">
      <dgm:prSet presAssocID="{09D3A4DD-14C7-47C5-8412-1666D40F23AD}" presName="image4" presStyleLbl="node4" presStyleIdx="2" presStyleCnt="12"/>
      <dgm:spPr/>
    </dgm:pt>
    <dgm:pt modelId="{DF9F4AB1-4880-4068-8A22-96E7DCF7C673}" type="pres">
      <dgm:prSet presAssocID="{09D3A4DD-14C7-47C5-8412-1666D40F23AD}" presName="text4" presStyleLbl="revTx" presStyleIdx="6" presStyleCnt="22" custLinFactNeighborX="-72442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AB5BB5-9AEE-41CB-823A-0913BEDDA38C}" type="pres">
      <dgm:prSet presAssocID="{09D3A4DD-14C7-47C5-8412-1666D40F23AD}" presName="hierChild5" presStyleCnt="0"/>
      <dgm:spPr/>
    </dgm:pt>
    <dgm:pt modelId="{1699584A-D100-4B11-9DDC-2CD0F356F1BE}" type="pres">
      <dgm:prSet presAssocID="{923289E0-2971-4C4D-9ECF-9257DA56D155}" presName="Name23" presStyleLbl="parChTrans1D4" presStyleIdx="3" presStyleCnt="12"/>
      <dgm:spPr/>
      <dgm:t>
        <a:bodyPr/>
        <a:lstStyle/>
        <a:p>
          <a:endParaRPr lang="cs-CZ"/>
        </a:p>
      </dgm:t>
    </dgm:pt>
    <dgm:pt modelId="{16C542B2-CDB5-463E-A110-319BA17055D9}" type="pres">
      <dgm:prSet presAssocID="{5A9223AF-5F44-46DB-B81A-B35C1C392A5D}" presName="hierRoot4" presStyleCnt="0"/>
      <dgm:spPr/>
    </dgm:pt>
    <dgm:pt modelId="{8528300B-E67A-405A-A93A-30010ACBDA28}" type="pres">
      <dgm:prSet presAssocID="{5A9223AF-5F44-46DB-B81A-B35C1C392A5D}" presName="composite4" presStyleCnt="0"/>
      <dgm:spPr/>
    </dgm:pt>
    <dgm:pt modelId="{C3CE178F-3C2D-4E35-B64E-7A47B03D1092}" type="pres">
      <dgm:prSet presAssocID="{5A9223AF-5F44-46DB-B81A-B35C1C392A5D}" presName="image4" presStyleLbl="node4" presStyleIdx="3" presStyleCnt="12"/>
      <dgm:spPr/>
    </dgm:pt>
    <dgm:pt modelId="{69D5C5A1-0973-46B3-B1A5-BE77A21EF2F3}" type="pres">
      <dgm:prSet presAssocID="{5A9223AF-5F44-46DB-B81A-B35C1C392A5D}" presName="text4" presStyleLbl="revTx" presStyleIdx="7" presStyleCnt="22" custLinFactNeighborX="-7931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81A5493-2610-4A27-9595-6B5E0B95E0B5}" type="pres">
      <dgm:prSet presAssocID="{5A9223AF-5F44-46DB-B81A-B35C1C392A5D}" presName="hierChild5" presStyleCnt="0"/>
      <dgm:spPr/>
    </dgm:pt>
    <dgm:pt modelId="{96F1E02F-2D32-4CBF-933F-13B849933ADC}" type="pres">
      <dgm:prSet presAssocID="{AD2B5811-45D5-42AF-BC55-6B233BB3D0C6}" presName="Name10" presStyleLbl="parChTrans1D2" presStyleIdx="1" presStyleCnt="3"/>
      <dgm:spPr/>
      <dgm:t>
        <a:bodyPr/>
        <a:lstStyle/>
        <a:p>
          <a:endParaRPr lang="cs-CZ"/>
        </a:p>
      </dgm:t>
    </dgm:pt>
    <dgm:pt modelId="{442E72A7-96D2-4714-AB3D-7ACFE6BD5B35}" type="pres">
      <dgm:prSet presAssocID="{AF37A1F9-3300-4D5A-BA27-4BE1C1BD3DC6}" presName="hierRoot2" presStyleCnt="0"/>
      <dgm:spPr/>
    </dgm:pt>
    <dgm:pt modelId="{C759FABD-EF5E-4016-AB8B-6D5F90FD638E}" type="pres">
      <dgm:prSet presAssocID="{AF37A1F9-3300-4D5A-BA27-4BE1C1BD3DC6}" presName="composite2" presStyleCnt="0"/>
      <dgm:spPr/>
    </dgm:pt>
    <dgm:pt modelId="{AF147285-BA7B-4F52-AAE2-11051D45A019}" type="pres">
      <dgm:prSet presAssocID="{AF37A1F9-3300-4D5A-BA27-4BE1C1BD3DC6}" presName="image2" presStyleLbl="node2" presStyleIdx="1" presStyleCnt="3"/>
      <dgm:spPr/>
    </dgm:pt>
    <dgm:pt modelId="{8DEDBFFB-088B-46EF-A601-867B0ADA4E51}" type="pres">
      <dgm:prSet presAssocID="{AF37A1F9-3300-4D5A-BA27-4BE1C1BD3DC6}" presName="text2" presStyleLbl="revTx" presStyleIdx="8" presStyleCnt="22" custLinFactNeighborX="-8058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A321B0-3F3A-4901-88F2-FAEC52D69912}" type="pres">
      <dgm:prSet presAssocID="{AF37A1F9-3300-4D5A-BA27-4BE1C1BD3DC6}" presName="hierChild3" presStyleCnt="0"/>
      <dgm:spPr/>
    </dgm:pt>
    <dgm:pt modelId="{96B445B9-A66E-43E9-A20E-62297749AF8D}" type="pres">
      <dgm:prSet presAssocID="{9D1D9C34-B965-4A3A-AA00-2B97924A4E33}" presName="Name17" presStyleLbl="parChTrans1D3" presStyleIdx="2" presStyleCnt="6"/>
      <dgm:spPr/>
      <dgm:t>
        <a:bodyPr/>
        <a:lstStyle/>
        <a:p>
          <a:endParaRPr lang="cs-CZ"/>
        </a:p>
      </dgm:t>
    </dgm:pt>
    <dgm:pt modelId="{E75FBC6C-2587-4B78-96B1-1ED424C7B178}" type="pres">
      <dgm:prSet presAssocID="{E91D6875-DB72-4481-BC16-A34F0C4C3397}" presName="hierRoot3" presStyleCnt="0"/>
      <dgm:spPr/>
    </dgm:pt>
    <dgm:pt modelId="{122B7029-329D-4EDE-9A0A-EA2E48844D80}" type="pres">
      <dgm:prSet presAssocID="{E91D6875-DB72-4481-BC16-A34F0C4C3397}" presName="composite3" presStyleCnt="0"/>
      <dgm:spPr/>
    </dgm:pt>
    <dgm:pt modelId="{28D431E8-9BA6-4F4F-B4A3-F26802D69A83}" type="pres">
      <dgm:prSet presAssocID="{E91D6875-DB72-4481-BC16-A34F0C4C3397}" presName="image3" presStyleLbl="node3" presStyleIdx="2" presStyleCnt="6"/>
      <dgm:spPr/>
    </dgm:pt>
    <dgm:pt modelId="{988B7396-A5F2-4DF0-B2D5-40E5920232C6}" type="pres">
      <dgm:prSet presAssocID="{E91D6875-DB72-4481-BC16-A34F0C4C3397}" presName="text3" presStyleLbl="revTx" presStyleIdx="9" presStyleCnt="22" custLinFactNeighborX="-6928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BB6964-92BD-479D-8C58-D3B4ACA939DD}" type="pres">
      <dgm:prSet presAssocID="{E91D6875-DB72-4481-BC16-A34F0C4C3397}" presName="hierChild4" presStyleCnt="0"/>
      <dgm:spPr/>
    </dgm:pt>
    <dgm:pt modelId="{A424B128-5FEA-477B-8731-E84F955288F4}" type="pres">
      <dgm:prSet presAssocID="{F5BDD8D7-1218-4BA2-B4A7-5451DFC6146B}" presName="Name23" presStyleLbl="parChTrans1D4" presStyleIdx="4" presStyleCnt="12"/>
      <dgm:spPr/>
      <dgm:t>
        <a:bodyPr/>
        <a:lstStyle/>
        <a:p>
          <a:endParaRPr lang="cs-CZ"/>
        </a:p>
      </dgm:t>
    </dgm:pt>
    <dgm:pt modelId="{168EF41B-0531-43AC-86CB-77A5B34D023D}" type="pres">
      <dgm:prSet presAssocID="{A3A9D5E3-9CF9-4602-980E-0B7A67D6BF0A}" presName="hierRoot4" presStyleCnt="0"/>
      <dgm:spPr/>
    </dgm:pt>
    <dgm:pt modelId="{8B89226E-F4A4-4316-AB67-49130DB97EE3}" type="pres">
      <dgm:prSet presAssocID="{A3A9D5E3-9CF9-4602-980E-0B7A67D6BF0A}" presName="composite4" presStyleCnt="0"/>
      <dgm:spPr/>
    </dgm:pt>
    <dgm:pt modelId="{267B7E2F-93E2-46F4-8F38-CE69AF916D23}" type="pres">
      <dgm:prSet presAssocID="{A3A9D5E3-9CF9-4602-980E-0B7A67D6BF0A}" presName="image4" presStyleLbl="node4" presStyleIdx="4" presStyleCnt="12"/>
      <dgm:spPr/>
    </dgm:pt>
    <dgm:pt modelId="{B9B57D4C-5CC7-4BC3-93A7-3D7E0D7725BB}" type="pres">
      <dgm:prSet presAssocID="{A3A9D5E3-9CF9-4602-980E-0B7A67D6BF0A}" presName="text4" presStyleLbl="revTx" presStyleIdx="10" presStyleCnt="22" custLinFactNeighborX="-7150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DE54BB-F755-48C4-ABA3-A7E48E6DE23C}" type="pres">
      <dgm:prSet presAssocID="{A3A9D5E3-9CF9-4602-980E-0B7A67D6BF0A}" presName="hierChild5" presStyleCnt="0"/>
      <dgm:spPr/>
    </dgm:pt>
    <dgm:pt modelId="{73BAAC17-ACE9-45FB-97AB-C90210D77B93}" type="pres">
      <dgm:prSet presAssocID="{F31CB532-ED0D-4D3D-A454-1201F9379415}" presName="Name23" presStyleLbl="parChTrans1D4" presStyleIdx="5" presStyleCnt="12"/>
      <dgm:spPr/>
      <dgm:t>
        <a:bodyPr/>
        <a:lstStyle/>
        <a:p>
          <a:endParaRPr lang="cs-CZ"/>
        </a:p>
      </dgm:t>
    </dgm:pt>
    <dgm:pt modelId="{90CF3D37-F9BD-438E-935A-26B49BD17547}" type="pres">
      <dgm:prSet presAssocID="{6D07187D-F41B-47D7-B074-C51B08C526FF}" presName="hierRoot4" presStyleCnt="0"/>
      <dgm:spPr/>
    </dgm:pt>
    <dgm:pt modelId="{58DB6D89-323E-4926-B290-AD19C2A1C223}" type="pres">
      <dgm:prSet presAssocID="{6D07187D-F41B-47D7-B074-C51B08C526FF}" presName="composite4" presStyleCnt="0"/>
      <dgm:spPr/>
    </dgm:pt>
    <dgm:pt modelId="{10ECC7B0-ADDC-42C0-9697-6A465BD70B33}" type="pres">
      <dgm:prSet presAssocID="{6D07187D-F41B-47D7-B074-C51B08C526FF}" presName="image4" presStyleLbl="node4" presStyleIdx="5" presStyleCnt="12"/>
      <dgm:spPr/>
    </dgm:pt>
    <dgm:pt modelId="{0A6EAD6A-5162-4542-9069-C9BE5466C878}" type="pres">
      <dgm:prSet presAssocID="{6D07187D-F41B-47D7-B074-C51B08C526FF}" presName="text4" presStyleLbl="revTx" presStyleIdx="11" presStyleCnt="22" custLinFactNeighborX="-82811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3726621-F111-4410-AE26-F091A8C7BB1C}" type="pres">
      <dgm:prSet presAssocID="{6D07187D-F41B-47D7-B074-C51B08C526FF}" presName="hierChild5" presStyleCnt="0"/>
      <dgm:spPr/>
    </dgm:pt>
    <dgm:pt modelId="{64796C8B-DA0E-47BB-A002-0885CAD381B7}" type="pres">
      <dgm:prSet presAssocID="{619F0311-C62A-4B5D-A2EE-354239E03DE1}" presName="Name17" presStyleLbl="parChTrans1D3" presStyleIdx="3" presStyleCnt="6"/>
      <dgm:spPr/>
      <dgm:t>
        <a:bodyPr/>
        <a:lstStyle/>
        <a:p>
          <a:endParaRPr lang="cs-CZ"/>
        </a:p>
      </dgm:t>
    </dgm:pt>
    <dgm:pt modelId="{5F419E2A-48F5-4D4B-9C6B-F30F7AB6BFDC}" type="pres">
      <dgm:prSet presAssocID="{93FF5F3B-DCDB-4BD1-94EB-C6411EC0A296}" presName="hierRoot3" presStyleCnt="0"/>
      <dgm:spPr/>
    </dgm:pt>
    <dgm:pt modelId="{FB4C0EA3-397A-43EC-A4B4-E4473601BE8C}" type="pres">
      <dgm:prSet presAssocID="{93FF5F3B-DCDB-4BD1-94EB-C6411EC0A296}" presName="composite3" presStyleCnt="0"/>
      <dgm:spPr/>
    </dgm:pt>
    <dgm:pt modelId="{04E5AB23-C69B-4810-8E2A-46793BE5043F}" type="pres">
      <dgm:prSet presAssocID="{93FF5F3B-DCDB-4BD1-94EB-C6411EC0A296}" presName="image3" presStyleLbl="node3" presStyleIdx="3" presStyleCnt="6"/>
      <dgm:spPr/>
    </dgm:pt>
    <dgm:pt modelId="{F5014979-E6EF-4AA3-AA53-0694216C21F6}" type="pres">
      <dgm:prSet presAssocID="{93FF5F3B-DCDB-4BD1-94EB-C6411EC0A296}" presName="text3" presStyleLbl="revTx" presStyleIdx="12" presStyleCnt="22" custLinFactNeighborX="-874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12DD74F-6825-4DF0-BA8D-D5063EB772AE}" type="pres">
      <dgm:prSet presAssocID="{93FF5F3B-DCDB-4BD1-94EB-C6411EC0A296}" presName="hierChild4" presStyleCnt="0"/>
      <dgm:spPr/>
    </dgm:pt>
    <dgm:pt modelId="{FE101C3F-61EA-4984-BA92-01871E161372}" type="pres">
      <dgm:prSet presAssocID="{6271FA81-FEB6-46D3-9832-7AB5E490848F}" presName="Name23" presStyleLbl="parChTrans1D4" presStyleIdx="6" presStyleCnt="12"/>
      <dgm:spPr/>
      <dgm:t>
        <a:bodyPr/>
        <a:lstStyle/>
        <a:p>
          <a:endParaRPr lang="cs-CZ"/>
        </a:p>
      </dgm:t>
    </dgm:pt>
    <dgm:pt modelId="{337C60F9-CF02-4F2F-A3E0-0B5BFE349F50}" type="pres">
      <dgm:prSet presAssocID="{F943A568-7439-4F9C-BC6C-D1795DAF8503}" presName="hierRoot4" presStyleCnt="0"/>
      <dgm:spPr/>
    </dgm:pt>
    <dgm:pt modelId="{374C4272-3269-4B48-A32D-84ABA0A0B098}" type="pres">
      <dgm:prSet presAssocID="{F943A568-7439-4F9C-BC6C-D1795DAF8503}" presName="composite4" presStyleCnt="0"/>
      <dgm:spPr/>
    </dgm:pt>
    <dgm:pt modelId="{0FE83551-3CF0-4344-9D2F-364020BDDE0F}" type="pres">
      <dgm:prSet presAssocID="{F943A568-7439-4F9C-BC6C-D1795DAF8503}" presName="image4" presStyleLbl="node4" presStyleIdx="6" presStyleCnt="12"/>
      <dgm:spPr/>
    </dgm:pt>
    <dgm:pt modelId="{5E2EE021-62BF-4FDD-B896-523A0AD56295}" type="pres">
      <dgm:prSet presAssocID="{F943A568-7439-4F9C-BC6C-D1795DAF8503}" presName="text4" presStyleLbl="revTx" presStyleIdx="13" presStyleCnt="22" custLinFactNeighborX="-79428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7D374D-3781-4800-BF12-DAE05BE538D3}" type="pres">
      <dgm:prSet presAssocID="{F943A568-7439-4F9C-BC6C-D1795DAF8503}" presName="hierChild5" presStyleCnt="0"/>
      <dgm:spPr/>
    </dgm:pt>
    <dgm:pt modelId="{651B1593-93AC-4C3D-AB54-DC264ADB00BE}" type="pres">
      <dgm:prSet presAssocID="{402ED766-D1B0-4582-8176-52FCFC86D752}" presName="Name23" presStyleLbl="parChTrans1D4" presStyleIdx="7" presStyleCnt="12"/>
      <dgm:spPr/>
      <dgm:t>
        <a:bodyPr/>
        <a:lstStyle/>
        <a:p>
          <a:endParaRPr lang="cs-CZ"/>
        </a:p>
      </dgm:t>
    </dgm:pt>
    <dgm:pt modelId="{6C5CCA35-62C8-40E1-B8F7-49D67AC34638}" type="pres">
      <dgm:prSet presAssocID="{80A85213-3C24-4A7D-8B49-56054AFD2BB4}" presName="hierRoot4" presStyleCnt="0"/>
      <dgm:spPr/>
    </dgm:pt>
    <dgm:pt modelId="{E9838797-7F03-410E-81EC-90EE4D94896F}" type="pres">
      <dgm:prSet presAssocID="{80A85213-3C24-4A7D-8B49-56054AFD2BB4}" presName="composite4" presStyleCnt="0"/>
      <dgm:spPr/>
    </dgm:pt>
    <dgm:pt modelId="{B72ED91D-8FF7-4E14-9533-661E3E8ED6AB}" type="pres">
      <dgm:prSet presAssocID="{80A85213-3C24-4A7D-8B49-56054AFD2BB4}" presName="image4" presStyleLbl="node4" presStyleIdx="7" presStyleCnt="12"/>
      <dgm:spPr/>
    </dgm:pt>
    <dgm:pt modelId="{F240BE4C-A7CF-458F-BCF5-BA016DB4327B}" type="pres">
      <dgm:prSet presAssocID="{80A85213-3C24-4A7D-8B49-56054AFD2BB4}" presName="text4" presStyleLbl="revTx" presStyleIdx="14" presStyleCnt="22" custAng="0" custLinFactNeighborX="-83558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E8DCE5-8C95-42B6-B880-9ED36A165314}" type="pres">
      <dgm:prSet presAssocID="{80A85213-3C24-4A7D-8B49-56054AFD2BB4}" presName="hierChild5" presStyleCnt="0"/>
      <dgm:spPr/>
    </dgm:pt>
    <dgm:pt modelId="{F84C9ADC-5A49-46FA-A028-B47A4AF5E41D}" type="pres">
      <dgm:prSet presAssocID="{2C44581A-6EC6-4F6F-A0E2-C7939EAD890B}" presName="Name10" presStyleLbl="parChTrans1D2" presStyleIdx="2" presStyleCnt="3"/>
      <dgm:spPr/>
      <dgm:t>
        <a:bodyPr/>
        <a:lstStyle/>
        <a:p>
          <a:endParaRPr lang="cs-CZ"/>
        </a:p>
      </dgm:t>
    </dgm:pt>
    <dgm:pt modelId="{F0CBADBD-2B8E-46EA-BBDA-46078BE783DD}" type="pres">
      <dgm:prSet presAssocID="{022B891B-A0CB-4B13-B125-823800B2358A}" presName="hierRoot2" presStyleCnt="0"/>
      <dgm:spPr/>
    </dgm:pt>
    <dgm:pt modelId="{06CED8BD-9F22-41ED-87E8-799563980FC2}" type="pres">
      <dgm:prSet presAssocID="{022B891B-A0CB-4B13-B125-823800B2358A}" presName="composite2" presStyleCnt="0"/>
      <dgm:spPr/>
    </dgm:pt>
    <dgm:pt modelId="{EFC14B33-63C5-45E0-86E3-7B9474350EC8}" type="pres">
      <dgm:prSet presAssocID="{022B891B-A0CB-4B13-B125-823800B2358A}" presName="image2" presStyleLbl="node2" presStyleIdx="2" presStyleCnt="3"/>
      <dgm:spPr/>
    </dgm:pt>
    <dgm:pt modelId="{1D2C987C-21F5-4CE7-A185-886E0D9BB335}" type="pres">
      <dgm:prSet presAssocID="{022B891B-A0CB-4B13-B125-823800B2358A}" presName="text2" presStyleLbl="revTx" presStyleIdx="15" presStyleCnt="22" custLinFactNeighborX="-8314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523661-0ACC-46E8-B3F0-4F471111CF13}" type="pres">
      <dgm:prSet presAssocID="{022B891B-A0CB-4B13-B125-823800B2358A}" presName="hierChild3" presStyleCnt="0"/>
      <dgm:spPr/>
    </dgm:pt>
    <dgm:pt modelId="{EC71BC07-7AA8-43A4-886A-D20AC5EADAF4}" type="pres">
      <dgm:prSet presAssocID="{2B5B1517-748D-4BC4-B628-C43FD3F3147B}" presName="Name17" presStyleLbl="parChTrans1D3" presStyleIdx="4" presStyleCnt="6"/>
      <dgm:spPr/>
      <dgm:t>
        <a:bodyPr/>
        <a:lstStyle/>
        <a:p>
          <a:endParaRPr lang="cs-CZ"/>
        </a:p>
      </dgm:t>
    </dgm:pt>
    <dgm:pt modelId="{B7B69A36-24C9-482B-A447-E6A806BC2648}" type="pres">
      <dgm:prSet presAssocID="{C8F377CC-28D0-41DD-ACC9-301871C0C5D8}" presName="hierRoot3" presStyleCnt="0"/>
      <dgm:spPr/>
    </dgm:pt>
    <dgm:pt modelId="{25FADC1D-4C12-4D10-9DB2-7D7338C5AF46}" type="pres">
      <dgm:prSet presAssocID="{C8F377CC-28D0-41DD-ACC9-301871C0C5D8}" presName="composite3" presStyleCnt="0"/>
      <dgm:spPr/>
    </dgm:pt>
    <dgm:pt modelId="{FDF07786-6527-4E9F-8FE8-652C047C578A}" type="pres">
      <dgm:prSet presAssocID="{C8F377CC-28D0-41DD-ACC9-301871C0C5D8}" presName="image3" presStyleLbl="node3" presStyleIdx="4" presStyleCnt="6"/>
      <dgm:spPr/>
    </dgm:pt>
    <dgm:pt modelId="{9405E1B4-D9AE-454C-B703-C7216798E903}" type="pres">
      <dgm:prSet presAssocID="{C8F377CC-28D0-41DD-ACC9-301871C0C5D8}" presName="text3" presStyleLbl="revTx" presStyleIdx="16" presStyleCnt="22" custLinFactNeighborX="-7184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78951E-9A13-4E20-96E8-C5787F29C255}" type="pres">
      <dgm:prSet presAssocID="{C8F377CC-28D0-41DD-ACC9-301871C0C5D8}" presName="hierChild4" presStyleCnt="0"/>
      <dgm:spPr/>
    </dgm:pt>
    <dgm:pt modelId="{14A64380-745A-496D-9491-CC9DF2134917}" type="pres">
      <dgm:prSet presAssocID="{18F366DE-A8FC-4459-847C-2A88CC1957D1}" presName="Name23" presStyleLbl="parChTrans1D4" presStyleIdx="8" presStyleCnt="12"/>
      <dgm:spPr/>
      <dgm:t>
        <a:bodyPr/>
        <a:lstStyle/>
        <a:p>
          <a:endParaRPr lang="cs-CZ"/>
        </a:p>
      </dgm:t>
    </dgm:pt>
    <dgm:pt modelId="{281032DF-FB1E-42A7-A3B9-BE81D644B7EC}" type="pres">
      <dgm:prSet presAssocID="{4F9D4F05-FA8C-42E3-9CA8-2995B6FCAA50}" presName="hierRoot4" presStyleCnt="0"/>
      <dgm:spPr/>
    </dgm:pt>
    <dgm:pt modelId="{8F51ACCA-2C09-4BEB-9EF9-C8D6B52AE045}" type="pres">
      <dgm:prSet presAssocID="{4F9D4F05-FA8C-42E3-9CA8-2995B6FCAA50}" presName="composite4" presStyleCnt="0"/>
      <dgm:spPr/>
    </dgm:pt>
    <dgm:pt modelId="{5F59CA53-DCF0-4882-890C-A1327F999A2A}" type="pres">
      <dgm:prSet presAssocID="{4F9D4F05-FA8C-42E3-9CA8-2995B6FCAA50}" presName="image4" presStyleLbl="node4" presStyleIdx="8" presStyleCnt="12"/>
      <dgm:spPr/>
    </dgm:pt>
    <dgm:pt modelId="{D00DCFD6-D221-439E-AE9F-ED0256CD2F14}" type="pres">
      <dgm:prSet presAssocID="{4F9D4F05-FA8C-42E3-9CA8-2995B6FCAA50}" presName="text4" presStyleLbl="revTx" presStyleIdx="17" presStyleCnt="22" custLinFactNeighborX="-75747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A134A5-D00A-434A-BC49-B49A82BD8D8D}" type="pres">
      <dgm:prSet presAssocID="{4F9D4F05-FA8C-42E3-9CA8-2995B6FCAA50}" presName="hierChild5" presStyleCnt="0"/>
      <dgm:spPr/>
    </dgm:pt>
    <dgm:pt modelId="{26ABEFA7-8684-4B6E-A241-786319366FC7}" type="pres">
      <dgm:prSet presAssocID="{16971893-3771-49AC-ADC1-6FF2D9092CF4}" presName="Name23" presStyleLbl="parChTrans1D4" presStyleIdx="9" presStyleCnt="12"/>
      <dgm:spPr/>
      <dgm:t>
        <a:bodyPr/>
        <a:lstStyle/>
        <a:p>
          <a:endParaRPr lang="cs-CZ"/>
        </a:p>
      </dgm:t>
    </dgm:pt>
    <dgm:pt modelId="{22C4767B-2552-4F14-9205-73F8A8FFCB77}" type="pres">
      <dgm:prSet presAssocID="{CF6B883D-6D89-4F57-93AF-21EC578B4F1F}" presName="hierRoot4" presStyleCnt="0"/>
      <dgm:spPr/>
    </dgm:pt>
    <dgm:pt modelId="{397F650E-ED60-4D4B-8CFE-5262675BA46D}" type="pres">
      <dgm:prSet presAssocID="{CF6B883D-6D89-4F57-93AF-21EC578B4F1F}" presName="composite4" presStyleCnt="0"/>
      <dgm:spPr/>
    </dgm:pt>
    <dgm:pt modelId="{418DA9C6-31A8-4FF1-8660-3DA2D0DEE3BE}" type="pres">
      <dgm:prSet presAssocID="{CF6B883D-6D89-4F57-93AF-21EC578B4F1F}" presName="image4" presStyleLbl="node4" presStyleIdx="9" presStyleCnt="12"/>
      <dgm:spPr/>
    </dgm:pt>
    <dgm:pt modelId="{CBAB65A1-5573-4FAB-A990-713A9F5E8A9D}" type="pres">
      <dgm:prSet presAssocID="{CF6B883D-6D89-4F57-93AF-21EC578B4F1F}" presName="text4" presStyleLbl="revTx" presStyleIdx="18" presStyleCnt="22" custAng="0" custLinFactNeighborX="-87050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915410-2220-449A-A72E-106BD7A18A69}" type="pres">
      <dgm:prSet presAssocID="{CF6B883D-6D89-4F57-93AF-21EC578B4F1F}" presName="hierChild5" presStyleCnt="0"/>
      <dgm:spPr/>
    </dgm:pt>
    <dgm:pt modelId="{DEA8148F-0F5B-44CB-99A4-364B81A28186}" type="pres">
      <dgm:prSet presAssocID="{47801AF1-1AF0-4B08-8672-2A44E7F0E5D4}" presName="Name17" presStyleLbl="parChTrans1D3" presStyleIdx="5" presStyleCnt="6"/>
      <dgm:spPr/>
      <dgm:t>
        <a:bodyPr/>
        <a:lstStyle/>
        <a:p>
          <a:endParaRPr lang="cs-CZ"/>
        </a:p>
      </dgm:t>
    </dgm:pt>
    <dgm:pt modelId="{5DA3CC22-BB94-4415-88A7-7D76168A5574}" type="pres">
      <dgm:prSet presAssocID="{CB8EF664-3419-4BBA-B893-97D6FD49A4C5}" presName="hierRoot3" presStyleCnt="0"/>
      <dgm:spPr/>
    </dgm:pt>
    <dgm:pt modelId="{46E3BE5B-CF2A-42FE-8CA9-4C0F005CFE40}" type="pres">
      <dgm:prSet presAssocID="{CB8EF664-3419-4BBA-B893-97D6FD49A4C5}" presName="composite3" presStyleCnt="0"/>
      <dgm:spPr/>
    </dgm:pt>
    <dgm:pt modelId="{3144EB80-7630-4406-B2F3-3C56A35F86F7}" type="pres">
      <dgm:prSet presAssocID="{CB8EF664-3419-4BBA-B893-97D6FD49A4C5}" presName="image3" presStyleLbl="node3" presStyleIdx="5" presStyleCnt="6"/>
      <dgm:spPr/>
    </dgm:pt>
    <dgm:pt modelId="{27570AE5-A87B-4CA7-888B-E4914A2CDB2E}" type="pres">
      <dgm:prSet presAssocID="{CB8EF664-3419-4BBA-B893-97D6FD49A4C5}" presName="text3" presStyleLbl="revTx" presStyleIdx="19" presStyleCnt="22" custLinFactNeighborX="-7533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5282BC-71B8-4311-BD0B-58CBEBE75F77}" type="pres">
      <dgm:prSet presAssocID="{CB8EF664-3419-4BBA-B893-97D6FD49A4C5}" presName="hierChild4" presStyleCnt="0"/>
      <dgm:spPr/>
    </dgm:pt>
    <dgm:pt modelId="{CB7BA9A3-DABE-4EC9-A9B3-B6C611DCBA40}" type="pres">
      <dgm:prSet presAssocID="{FD167238-0713-43C5-94A9-356A68502F5C}" presName="Name23" presStyleLbl="parChTrans1D4" presStyleIdx="10" presStyleCnt="12"/>
      <dgm:spPr/>
      <dgm:t>
        <a:bodyPr/>
        <a:lstStyle/>
        <a:p>
          <a:endParaRPr lang="cs-CZ"/>
        </a:p>
      </dgm:t>
    </dgm:pt>
    <dgm:pt modelId="{BC5F5C51-1FF8-4878-A2D2-4E35A9F6C89E}" type="pres">
      <dgm:prSet presAssocID="{93FD966E-0088-4A7B-A01F-CD842230DE0F}" presName="hierRoot4" presStyleCnt="0"/>
      <dgm:spPr/>
    </dgm:pt>
    <dgm:pt modelId="{4579C047-253F-4424-AA84-8DC2BE1C32E5}" type="pres">
      <dgm:prSet presAssocID="{93FD966E-0088-4A7B-A01F-CD842230DE0F}" presName="composite4" presStyleCnt="0"/>
      <dgm:spPr/>
    </dgm:pt>
    <dgm:pt modelId="{7273296E-6081-4538-831B-DDECFE80CE8D}" type="pres">
      <dgm:prSet presAssocID="{93FD966E-0088-4A7B-A01F-CD842230DE0F}" presName="image4" presStyleLbl="node4" presStyleIdx="10" presStyleCnt="12"/>
      <dgm:spPr/>
    </dgm:pt>
    <dgm:pt modelId="{B6724A56-6042-4DF5-AA5B-8CEB7B0CE4A7}" type="pres">
      <dgm:prSet presAssocID="{93FD966E-0088-4A7B-A01F-CD842230DE0F}" presName="text4" presStyleLbl="revTx" presStyleIdx="20" presStyleCnt="22" custLinFactNeighborX="-79240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13B66F-906C-4DCD-8231-CFB64665504F}" type="pres">
      <dgm:prSet presAssocID="{93FD966E-0088-4A7B-A01F-CD842230DE0F}" presName="hierChild5" presStyleCnt="0"/>
      <dgm:spPr/>
    </dgm:pt>
    <dgm:pt modelId="{41905F32-44A5-44BF-A0B9-3AFDA8605E95}" type="pres">
      <dgm:prSet presAssocID="{D94E48D4-1674-4B94-A8EA-E13B5F210466}" presName="Name23" presStyleLbl="parChTrans1D4" presStyleIdx="11" presStyleCnt="12"/>
      <dgm:spPr/>
      <dgm:t>
        <a:bodyPr/>
        <a:lstStyle/>
        <a:p>
          <a:endParaRPr lang="cs-CZ"/>
        </a:p>
      </dgm:t>
    </dgm:pt>
    <dgm:pt modelId="{4FDBCCE5-855B-4A4F-9EB1-2CF7D3232515}" type="pres">
      <dgm:prSet presAssocID="{74A7BCB7-B906-4C87-B90F-1FE44F3D1382}" presName="hierRoot4" presStyleCnt="0"/>
      <dgm:spPr/>
    </dgm:pt>
    <dgm:pt modelId="{AE97F954-8B4F-4198-BB7B-164BABB6F41C}" type="pres">
      <dgm:prSet presAssocID="{74A7BCB7-B906-4C87-B90F-1FE44F3D1382}" presName="composite4" presStyleCnt="0"/>
      <dgm:spPr/>
    </dgm:pt>
    <dgm:pt modelId="{157C4F25-2F3B-486D-9F4D-73A719CEB25F}" type="pres">
      <dgm:prSet presAssocID="{74A7BCB7-B906-4C87-B90F-1FE44F3D1382}" presName="image4" presStyleLbl="node4" presStyleIdx="11" presStyleCnt="12"/>
      <dgm:spPr/>
    </dgm:pt>
    <dgm:pt modelId="{87D947FA-F2DF-42B4-934E-B84DD91F33EF}" type="pres">
      <dgm:prSet presAssocID="{74A7BCB7-B906-4C87-B90F-1FE44F3D1382}" presName="text4" presStyleLbl="revTx" presStyleIdx="21" presStyleCnt="22" custLinFactNeighborX="-90543" custLinFactNeighborY="2405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567E0-8886-45D9-B068-95AE1CFFA3F7}" type="pres">
      <dgm:prSet presAssocID="{74A7BCB7-B906-4C87-B90F-1FE44F3D1382}" presName="hierChild5" presStyleCnt="0"/>
      <dgm:spPr/>
    </dgm:pt>
  </dgm:ptLst>
  <dgm:cxnLst>
    <dgm:cxn modelId="{5D7C8116-78CE-426D-82CA-3FBC68D5775F}" type="presOf" srcId="{CF6B883D-6D89-4F57-93AF-21EC578B4F1F}" destId="{CBAB65A1-5573-4FAB-A990-713A9F5E8A9D}" srcOrd="0" destOrd="0" presId="urn:microsoft.com/office/officeart/2009/layout/CirclePictureHierarchy"/>
    <dgm:cxn modelId="{CC16A3D0-6150-4E17-9748-B2DE04F75693}" srcId="{C33FA0BB-95B9-4048-9893-ADD7B78A0604}" destId="{375115A3-4B62-45BA-ABAA-7BAECB639876}" srcOrd="0" destOrd="0" parTransId="{740D6137-AB50-45E4-8AC5-4583A9971DE3}" sibTransId="{407EE608-5198-46AF-8842-09B55A6F1B9C}"/>
    <dgm:cxn modelId="{F430C6E2-AD94-402D-A91F-753B0E738817}" type="presOf" srcId="{F31CB532-ED0D-4D3D-A454-1201F9379415}" destId="{73BAAC17-ACE9-45FB-97AB-C90210D77B93}" srcOrd="0" destOrd="0" presId="urn:microsoft.com/office/officeart/2009/layout/CirclePictureHierarchy"/>
    <dgm:cxn modelId="{1A4EB34A-9C51-4B60-AC66-98490A19BF3E}" srcId="{B59D0A40-8AB5-4BFB-B08E-F4770C8331A2}" destId="{AF37A1F9-3300-4D5A-BA27-4BE1C1BD3DC6}" srcOrd="1" destOrd="0" parTransId="{AD2B5811-45D5-42AF-BC55-6B233BB3D0C6}" sibTransId="{99C5AC7B-39FD-4931-8D69-5399EB9C1DBE}"/>
    <dgm:cxn modelId="{2B79479B-B818-4C5F-9F99-5D0CC7C95C45}" type="presOf" srcId="{375115A3-4B62-45BA-ABAA-7BAECB639876}" destId="{6239C2E0-9645-4BAE-98EB-E4F115087F17}" srcOrd="0" destOrd="0" presId="urn:microsoft.com/office/officeart/2009/layout/CirclePictureHierarchy"/>
    <dgm:cxn modelId="{DD0B15F9-2F59-4046-84E0-208C7B4ACC8B}" srcId="{CB8EF664-3419-4BBA-B893-97D6FD49A4C5}" destId="{74A7BCB7-B906-4C87-B90F-1FE44F3D1382}" srcOrd="1" destOrd="0" parTransId="{D94E48D4-1674-4B94-A8EA-E13B5F210466}" sibTransId="{F7F3DBD2-7C8A-4D34-8B34-C5FEBFC8076D}"/>
    <dgm:cxn modelId="{FC3A65CC-3284-4EFA-A542-0728B6BD7A83}" type="presOf" srcId="{923289E0-2971-4C4D-9ECF-9257DA56D155}" destId="{1699584A-D100-4B11-9DDC-2CD0F356F1BE}" srcOrd="0" destOrd="0" presId="urn:microsoft.com/office/officeart/2009/layout/CirclePictureHierarchy"/>
    <dgm:cxn modelId="{8CE76EC9-3AB9-4CBA-A23D-C74F40F61B5A}" type="presOf" srcId="{33B1DE98-1825-448D-ABF6-84B5032C39E4}" destId="{05288DD8-AC04-4D26-B5F7-7DBD6475BF0B}" srcOrd="0" destOrd="0" presId="urn:microsoft.com/office/officeart/2009/layout/CirclePictureHierarchy"/>
    <dgm:cxn modelId="{5578085D-6D13-47C3-85D8-E4904662B9FB}" type="presOf" srcId="{80A85213-3C24-4A7D-8B49-56054AFD2BB4}" destId="{F240BE4C-A7CF-458F-BCF5-BA016DB4327B}" srcOrd="0" destOrd="0" presId="urn:microsoft.com/office/officeart/2009/layout/CirclePictureHierarchy"/>
    <dgm:cxn modelId="{ADDD9727-6F12-4D6C-A79C-74D8D1CECF3E}" type="presOf" srcId="{E91D6875-DB72-4481-BC16-A34F0C4C3397}" destId="{988B7396-A5F2-4DF0-B2D5-40E5920232C6}" srcOrd="0" destOrd="0" presId="urn:microsoft.com/office/officeart/2009/layout/CirclePictureHierarchy"/>
    <dgm:cxn modelId="{87E7A580-18CF-4C9E-98AB-E12FA9BEA9B0}" type="presOf" srcId="{F943A568-7439-4F9C-BC6C-D1795DAF8503}" destId="{5E2EE021-62BF-4FDD-B896-523A0AD56295}" srcOrd="0" destOrd="0" presId="urn:microsoft.com/office/officeart/2009/layout/CirclePictureHierarchy"/>
    <dgm:cxn modelId="{C1869F68-20AD-459D-A89E-B9CE25A374CB}" srcId="{022B891B-A0CB-4B13-B125-823800B2358A}" destId="{C8F377CC-28D0-41DD-ACC9-301871C0C5D8}" srcOrd="0" destOrd="0" parTransId="{2B5B1517-748D-4BC4-B628-C43FD3F3147B}" sibTransId="{1C8D64E2-A273-488C-8065-A012F8CA7800}"/>
    <dgm:cxn modelId="{77E55835-F7E0-4471-905E-1ED383720273}" type="presOf" srcId="{BD145507-AD31-48D7-81B6-807A90481B7C}" destId="{B9E86151-9B00-4C58-9FDF-A6E999AD85F0}" srcOrd="0" destOrd="0" presId="urn:microsoft.com/office/officeart/2009/layout/CirclePictureHierarchy"/>
    <dgm:cxn modelId="{42D356D2-2FF9-4FD2-971D-26C3DED1EA8B}" type="presOf" srcId="{93FD966E-0088-4A7B-A01F-CD842230DE0F}" destId="{B6724A56-6042-4DF5-AA5B-8CEB7B0CE4A7}" srcOrd="0" destOrd="0" presId="urn:microsoft.com/office/officeart/2009/layout/CirclePictureHierarchy"/>
    <dgm:cxn modelId="{0FA0638B-C716-4302-B4D3-09EEDD72596F}" type="presOf" srcId="{B59D0A40-8AB5-4BFB-B08E-F4770C8331A2}" destId="{399F6F47-8155-4952-B3BC-226FE8483C69}" srcOrd="0" destOrd="0" presId="urn:microsoft.com/office/officeart/2009/layout/CirclePictureHierarchy"/>
    <dgm:cxn modelId="{78C1E4AA-5FCF-4882-BB4E-0BAC4ED6F424}" type="presOf" srcId="{740D6137-AB50-45E4-8AC5-4583A9971DE3}" destId="{99D7A6DB-D5FA-4D7C-840D-714763AEC325}" srcOrd="0" destOrd="0" presId="urn:microsoft.com/office/officeart/2009/layout/CirclePictureHierarchy"/>
    <dgm:cxn modelId="{467B4AD2-F53A-4BCB-9109-385C8CA76A5A}" type="presOf" srcId="{619F0311-C62A-4B5D-A2EE-354239E03DE1}" destId="{64796C8B-DA0E-47BB-A002-0885CAD381B7}" srcOrd="0" destOrd="0" presId="urn:microsoft.com/office/officeart/2009/layout/CirclePictureHierarchy"/>
    <dgm:cxn modelId="{5301F870-3374-4242-99F4-0F764BEF918A}" type="presOf" srcId="{FD167238-0713-43C5-94A9-356A68502F5C}" destId="{CB7BA9A3-DABE-4EC9-A9B3-B6C611DCBA40}" srcOrd="0" destOrd="0" presId="urn:microsoft.com/office/officeart/2009/layout/CirclePictureHierarchy"/>
    <dgm:cxn modelId="{352D0F4D-0EEE-4052-B82C-ABDC6695AAB1}" srcId="{93FF5F3B-DCDB-4BD1-94EB-C6411EC0A296}" destId="{80A85213-3C24-4A7D-8B49-56054AFD2BB4}" srcOrd="1" destOrd="0" parTransId="{402ED766-D1B0-4582-8176-52FCFC86D752}" sibTransId="{B7E7DEF6-6220-49DA-9444-C98EF0F31279}"/>
    <dgm:cxn modelId="{C1AB0313-78BA-4B38-BBB3-3928C7C83C9A}" srcId="{5DAFA227-306C-42E4-8131-152AD114FBE9}" destId="{B59D0A40-8AB5-4BFB-B08E-F4770C8331A2}" srcOrd="0" destOrd="0" parTransId="{5B76FE67-F874-4005-A858-0D3D1633064B}" sibTransId="{9B6F1E96-424D-401D-ABDA-B7BA517C3B1B}"/>
    <dgm:cxn modelId="{0867EA5B-F15F-4146-936D-DB48AD872E56}" type="presOf" srcId="{BBB33BED-0205-4BEA-BF90-E9867D9C9EFB}" destId="{2FD946E4-4441-4360-8523-A55E3EE6BECC}" srcOrd="0" destOrd="0" presId="urn:microsoft.com/office/officeart/2009/layout/CirclePictureHierarchy"/>
    <dgm:cxn modelId="{F17641CC-2E4A-4ADE-B31D-8DF5FEA07B57}" type="presOf" srcId="{5A9223AF-5F44-46DB-B81A-B35C1C392A5D}" destId="{69D5C5A1-0973-46B3-B1A5-BE77A21EF2F3}" srcOrd="0" destOrd="0" presId="urn:microsoft.com/office/officeart/2009/layout/CirclePictureHierarchy"/>
    <dgm:cxn modelId="{9361B0E8-1B56-412B-B5F6-867E5BCC7A47}" srcId="{E91D6875-DB72-4481-BC16-A34F0C4C3397}" destId="{A3A9D5E3-9CF9-4602-980E-0B7A67D6BF0A}" srcOrd="0" destOrd="0" parTransId="{F5BDD8D7-1218-4BA2-B4A7-5451DFC6146B}" sibTransId="{18DE9D69-BE5E-4487-9F1E-9681F3D1E4AE}"/>
    <dgm:cxn modelId="{931968FE-EE24-4380-8794-8080159236F1}" type="presOf" srcId="{6D07187D-F41B-47D7-B074-C51B08C526FF}" destId="{0A6EAD6A-5162-4542-9069-C9BE5466C878}" srcOrd="0" destOrd="0" presId="urn:microsoft.com/office/officeart/2009/layout/CirclePictureHierarchy"/>
    <dgm:cxn modelId="{BDF7CFF1-68C3-42D4-BC61-AB432A2BD544}" type="presOf" srcId="{2C44581A-6EC6-4F6F-A0E2-C7939EAD890B}" destId="{F84C9ADC-5A49-46FA-A028-B47A4AF5E41D}" srcOrd="0" destOrd="0" presId="urn:microsoft.com/office/officeart/2009/layout/CirclePictureHierarchy"/>
    <dgm:cxn modelId="{C9F6C5D0-40E4-45CD-813D-3FFD520EC816}" srcId="{C7F35248-62FB-4391-9C08-AE06262D9723}" destId="{5A9223AF-5F44-46DB-B81A-B35C1C392A5D}" srcOrd="1" destOrd="0" parTransId="{923289E0-2971-4C4D-9ECF-9257DA56D155}" sibTransId="{6EB3838E-917A-4DCD-BDF5-F569544FEEF3}"/>
    <dgm:cxn modelId="{602B7FE5-A780-4085-9162-DED6BB519115}" srcId="{B59D0A40-8AB5-4BFB-B08E-F4770C8331A2}" destId="{33B1DE98-1825-448D-ABF6-84B5032C39E4}" srcOrd="0" destOrd="0" parTransId="{BBB33BED-0205-4BEA-BF90-E9867D9C9EFB}" sibTransId="{7C56AC46-8EDE-48B0-B7B3-49D530CE152E}"/>
    <dgm:cxn modelId="{36788AA0-13E3-40CE-8223-30F604066652}" type="presOf" srcId="{022B891B-A0CB-4B13-B125-823800B2358A}" destId="{1D2C987C-21F5-4CE7-A185-886E0D9BB335}" srcOrd="0" destOrd="0" presId="urn:microsoft.com/office/officeart/2009/layout/CirclePictureHierarchy"/>
    <dgm:cxn modelId="{E37A5E9A-44CE-4345-A12B-98A83A0D592D}" srcId="{CB8EF664-3419-4BBA-B893-97D6FD49A4C5}" destId="{93FD966E-0088-4A7B-A01F-CD842230DE0F}" srcOrd="0" destOrd="0" parTransId="{FD167238-0713-43C5-94A9-356A68502F5C}" sibTransId="{5B7C04AB-17C7-4D3E-9954-92097243C779}"/>
    <dgm:cxn modelId="{40DA39D2-3C30-4337-A89A-FB5558939C34}" srcId="{C7F35248-62FB-4391-9C08-AE06262D9723}" destId="{09D3A4DD-14C7-47C5-8412-1666D40F23AD}" srcOrd="0" destOrd="0" parTransId="{CC68465C-706D-4955-9637-3E0DC59D9C03}" sibTransId="{3429AABA-D179-4A11-8D77-5C9E2B8DDEE7}"/>
    <dgm:cxn modelId="{172EBC19-942F-48DB-8FCC-941581D57789}" type="presOf" srcId="{54B006EB-3BA1-4BA4-8589-5F7640C49DDC}" destId="{09C55378-6421-40AD-B168-8741F3D7A5B2}" srcOrd="0" destOrd="0" presId="urn:microsoft.com/office/officeart/2009/layout/CirclePictureHierarchy"/>
    <dgm:cxn modelId="{3EEDF12E-BBD8-4146-9D27-FF31C9EA155D}" type="presOf" srcId="{A5E25CC7-38EA-45AC-BA90-A754DF7D2D82}" destId="{99E7BDB9-2628-458D-A920-C7D3E3F2BCD5}" srcOrd="0" destOrd="0" presId="urn:microsoft.com/office/officeart/2009/layout/CirclePictureHierarchy"/>
    <dgm:cxn modelId="{6CFF3DF5-2E02-4E65-980D-D5BC36D0E8CF}" type="presOf" srcId="{D94E48D4-1674-4B94-A8EA-E13B5F210466}" destId="{41905F32-44A5-44BF-A0B9-3AFDA8605E95}" srcOrd="0" destOrd="0" presId="urn:microsoft.com/office/officeart/2009/layout/CirclePictureHierarchy"/>
    <dgm:cxn modelId="{F4EC9B6D-AD1F-40A9-B189-FA89EA90F7BA}" type="presOf" srcId="{A3A9D5E3-9CF9-4602-980E-0B7A67D6BF0A}" destId="{B9B57D4C-5CC7-4BC3-93A7-3D7E0D7725BB}" srcOrd="0" destOrd="0" presId="urn:microsoft.com/office/officeart/2009/layout/CirclePictureHierarchy"/>
    <dgm:cxn modelId="{2084FE55-E317-4694-9452-E4759FF40698}" type="presOf" srcId="{74A7BCB7-B906-4C87-B90F-1FE44F3D1382}" destId="{87D947FA-F2DF-42B4-934E-B84DD91F33EF}" srcOrd="0" destOrd="0" presId="urn:microsoft.com/office/officeart/2009/layout/CirclePictureHierarchy"/>
    <dgm:cxn modelId="{74CFF71C-AF7F-4D9E-BCB9-0044C551B2B5}" srcId="{B59D0A40-8AB5-4BFB-B08E-F4770C8331A2}" destId="{022B891B-A0CB-4B13-B125-823800B2358A}" srcOrd="2" destOrd="0" parTransId="{2C44581A-6EC6-4F6F-A0E2-C7939EAD890B}" sibTransId="{EE34EF2B-8A7A-44F1-A8B0-4C7F36DEC82C}"/>
    <dgm:cxn modelId="{5B9D37C0-47D9-4A73-B3B7-D227564D8B53}" type="presOf" srcId="{09D3A4DD-14C7-47C5-8412-1666D40F23AD}" destId="{DF9F4AB1-4880-4068-8A22-96E7DCF7C673}" srcOrd="0" destOrd="0" presId="urn:microsoft.com/office/officeart/2009/layout/CirclePictureHierarchy"/>
    <dgm:cxn modelId="{62E9A95C-D913-44CF-9C35-BFEC7B215D27}" type="presOf" srcId="{CB8EF664-3419-4BBA-B893-97D6FD49A4C5}" destId="{27570AE5-A87B-4CA7-888B-E4914A2CDB2E}" srcOrd="0" destOrd="0" presId="urn:microsoft.com/office/officeart/2009/layout/CirclePictureHierarchy"/>
    <dgm:cxn modelId="{080A19FB-D64C-46F8-AA72-1904BB6269EB}" type="presOf" srcId="{789E2946-01AB-4274-85F8-E10D8CC59383}" destId="{AC32FE40-FEA1-4DFB-A560-517478BC685F}" srcOrd="0" destOrd="0" presId="urn:microsoft.com/office/officeart/2009/layout/CirclePictureHierarchy"/>
    <dgm:cxn modelId="{9C53FAE3-CBA6-4D1A-ADAA-9F177A106A3E}" type="presOf" srcId="{5DAFA227-306C-42E4-8131-152AD114FBE9}" destId="{402E855A-792D-4542-BB03-28CE7F0C983D}" srcOrd="0" destOrd="0" presId="urn:microsoft.com/office/officeart/2009/layout/CirclePictureHierarchy"/>
    <dgm:cxn modelId="{93AFEC35-203A-4E42-B2DE-9E7337FB9156}" type="presOf" srcId="{18F366DE-A8FC-4459-847C-2A88CC1957D1}" destId="{14A64380-745A-496D-9491-CC9DF2134917}" srcOrd="0" destOrd="0" presId="urn:microsoft.com/office/officeart/2009/layout/CirclePictureHierarchy"/>
    <dgm:cxn modelId="{FE800916-3BD2-4545-9BC5-13F6A49B864C}" srcId="{C8F377CC-28D0-41DD-ACC9-301871C0C5D8}" destId="{4F9D4F05-FA8C-42E3-9CA8-2995B6FCAA50}" srcOrd="0" destOrd="0" parTransId="{18F366DE-A8FC-4459-847C-2A88CC1957D1}" sibTransId="{916F90C0-37BE-430C-B175-287DC27B54C1}"/>
    <dgm:cxn modelId="{7544529D-DBC0-46DF-A2FB-CECD6F55F421}" type="presOf" srcId="{16971893-3771-49AC-ADC1-6FF2D9092CF4}" destId="{26ABEFA7-8684-4B6E-A241-786319366FC7}" srcOrd="0" destOrd="0" presId="urn:microsoft.com/office/officeart/2009/layout/CirclePictureHierarchy"/>
    <dgm:cxn modelId="{97C788C0-B380-4938-BB97-37AB464215BB}" type="presOf" srcId="{9D1D9C34-B965-4A3A-AA00-2B97924A4E33}" destId="{96B445B9-A66E-43E9-A20E-62297749AF8D}" srcOrd="0" destOrd="0" presId="urn:microsoft.com/office/officeart/2009/layout/CirclePictureHierarchy"/>
    <dgm:cxn modelId="{3D66397C-DBDA-4086-A5EB-FA7813B71216}" srcId="{E91D6875-DB72-4481-BC16-A34F0C4C3397}" destId="{6D07187D-F41B-47D7-B074-C51B08C526FF}" srcOrd="1" destOrd="0" parTransId="{F31CB532-ED0D-4D3D-A454-1201F9379415}" sibTransId="{60E1F7E2-4A6D-4B3C-BA7E-747AD43249B1}"/>
    <dgm:cxn modelId="{29ABBF64-CE0E-4C3A-BA74-7FF0787A0D3B}" srcId="{33B1DE98-1825-448D-ABF6-84B5032C39E4}" destId="{C7F35248-62FB-4391-9C08-AE06262D9723}" srcOrd="1" destOrd="0" parTransId="{A5E25CC7-38EA-45AC-BA90-A754DF7D2D82}" sibTransId="{783E2E7B-2DAC-4B35-AC1A-411F8D00B164}"/>
    <dgm:cxn modelId="{31FB6A27-6AD0-4C45-9140-AD95DDF78CB8}" type="presOf" srcId="{AF37A1F9-3300-4D5A-BA27-4BE1C1BD3DC6}" destId="{8DEDBFFB-088B-46EF-A601-867B0ADA4E51}" srcOrd="0" destOrd="0" presId="urn:microsoft.com/office/officeart/2009/layout/CirclePictureHierarchy"/>
    <dgm:cxn modelId="{5AF407B7-D133-43FC-A085-7A7D2D2BDA63}" type="presOf" srcId="{CC68465C-706D-4955-9637-3E0DC59D9C03}" destId="{2AA97300-705F-4FD4-AD34-BA80BAA4AD7F}" srcOrd="0" destOrd="0" presId="urn:microsoft.com/office/officeart/2009/layout/CirclePictureHierarchy"/>
    <dgm:cxn modelId="{D787EE8E-2D1F-4B8F-9F65-2EE863E9D07F}" type="presOf" srcId="{2B5B1517-748D-4BC4-B628-C43FD3F3147B}" destId="{EC71BC07-7AA8-43A4-886A-D20AC5EADAF4}" srcOrd="0" destOrd="0" presId="urn:microsoft.com/office/officeart/2009/layout/CirclePictureHierarchy"/>
    <dgm:cxn modelId="{B1D2255F-8870-4823-A6F0-33E705DE4949}" type="presOf" srcId="{93FF5F3B-DCDB-4BD1-94EB-C6411EC0A296}" destId="{F5014979-E6EF-4AA3-AA53-0694216C21F6}" srcOrd="0" destOrd="0" presId="urn:microsoft.com/office/officeart/2009/layout/CirclePictureHierarchy"/>
    <dgm:cxn modelId="{C8289B48-3F74-4763-95D5-A0624E25D980}" type="presOf" srcId="{402ED766-D1B0-4582-8176-52FCFC86D752}" destId="{651B1593-93AC-4C3D-AB54-DC264ADB00BE}" srcOrd="0" destOrd="0" presId="urn:microsoft.com/office/officeart/2009/layout/CirclePictureHierarchy"/>
    <dgm:cxn modelId="{355CBB15-05F8-43A6-B7AD-6F7EB96FE3F2}" srcId="{AF37A1F9-3300-4D5A-BA27-4BE1C1BD3DC6}" destId="{E91D6875-DB72-4481-BC16-A34F0C4C3397}" srcOrd="0" destOrd="0" parTransId="{9D1D9C34-B965-4A3A-AA00-2B97924A4E33}" sibTransId="{2DA582A2-EF1D-4FC9-9DD7-97213E456FE2}"/>
    <dgm:cxn modelId="{C47CB0D8-0550-4385-BB59-052B543ED904}" srcId="{AF37A1F9-3300-4D5A-BA27-4BE1C1BD3DC6}" destId="{93FF5F3B-DCDB-4BD1-94EB-C6411EC0A296}" srcOrd="1" destOrd="0" parTransId="{619F0311-C62A-4B5D-A2EE-354239E03DE1}" sibTransId="{CFFDCECC-AB54-42A4-91A1-1D6A894A401A}"/>
    <dgm:cxn modelId="{FE2E9400-6ED1-4089-9D7C-0914884EB63C}" type="presOf" srcId="{47801AF1-1AF0-4B08-8672-2A44E7F0E5D4}" destId="{DEA8148F-0F5B-44CB-99A4-364B81A28186}" srcOrd="0" destOrd="0" presId="urn:microsoft.com/office/officeart/2009/layout/CirclePictureHierarchy"/>
    <dgm:cxn modelId="{01F26572-9D95-4949-908F-45EBF1F9FC1C}" srcId="{C33FA0BB-95B9-4048-9893-ADD7B78A0604}" destId="{BD145507-AD31-48D7-81B6-807A90481B7C}" srcOrd="1" destOrd="0" parTransId="{54B006EB-3BA1-4BA4-8589-5F7640C49DDC}" sibTransId="{95CF5A55-3C67-4748-B9E3-CDCFB2F2C2B6}"/>
    <dgm:cxn modelId="{E3B78B86-36F5-4798-B5B8-44031DD036B9}" type="presOf" srcId="{6271FA81-FEB6-46D3-9832-7AB5E490848F}" destId="{FE101C3F-61EA-4984-BA92-01871E161372}" srcOrd="0" destOrd="0" presId="urn:microsoft.com/office/officeart/2009/layout/CirclePictureHierarchy"/>
    <dgm:cxn modelId="{06189BF3-26EF-4329-8468-62F3BDE88D68}" type="presOf" srcId="{C33FA0BB-95B9-4048-9893-ADD7B78A0604}" destId="{A30482F9-13F8-47E9-B1C8-CC1B20DB41FA}" srcOrd="0" destOrd="0" presId="urn:microsoft.com/office/officeart/2009/layout/CirclePictureHierarchy"/>
    <dgm:cxn modelId="{FB71A3C4-D597-4FDE-89FF-584598B7BDA6}" type="presOf" srcId="{F5BDD8D7-1218-4BA2-B4A7-5451DFC6146B}" destId="{A424B128-5FEA-477B-8731-E84F955288F4}" srcOrd="0" destOrd="0" presId="urn:microsoft.com/office/officeart/2009/layout/CirclePictureHierarchy"/>
    <dgm:cxn modelId="{AD5873C5-C4AB-4A4F-BD2C-D12669D4F203}" type="presOf" srcId="{C7F35248-62FB-4391-9C08-AE06262D9723}" destId="{04B052CF-F8C1-452A-ACF4-B35C2FB249E1}" srcOrd="0" destOrd="0" presId="urn:microsoft.com/office/officeart/2009/layout/CirclePictureHierarchy"/>
    <dgm:cxn modelId="{2BAFAF24-D5DE-4267-96BC-8F8DBE4E6BB8}" type="presOf" srcId="{4F9D4F05-FA8C-42E3-9CA8-2995B6FCAA50}" destId="{D00DCFD6-D221-439E-AE9F-ED0256CD2F14}" srcOrd="0" destOrd="0" presId="urn:microsoft.com/office/officeart/2009/layout/CirclePictureHierarchy"/>
    <dgm:cxn modelId="{93D5530E-6254-4ECB-996E-66CE98C62627}" srcId="{93FF5F3B-DCDB-4BD1-94EB-C6411EC0A296}" destId="{F943A568-7439-4F9C-BC6C-D1795DAF8503}" srcOrd="0" destOrd="0" parTransId="{6271FA81-FEB6-46D3-9832-7AB5E490848F}" sibTransId="{2AC7216E-B650-4011-B2DE-B97E439031D3}"/>
    <dgm:cxn modelId="{029F88C0-40FF-4C30-A959-591E2FB6248F}" srcId="{C8F377CC-28D0-41DD-ACC9-301871C0C5D8}" destId="{CF6B883D-6D89-4F57-93AF-21EC578B4F1F}" srcOrd="1" destOrd="0" parTransId="{16971893-3771-49AC-ADC1-6FF2D9092CF4}" sibTransId="{BD7152A8-A595-4216-BA75-86538ABA6E11}"/>
    <dgm:cxn modelId="{62BFD719-C52E-4AD4-8C55-5FB7872B381F}" srcId="{022B891B-A0CB-4B13-B125-823800B2358A}" destId="{CB8EF664-3419-4BBA-B893-97D6FD49A4C5}" srcOrd="1" destOrd="0" parTransId="{47801AF1-1AF0-4B08-8672-2A44E7F0E5D4}" sibTransId="{3C4C527F-F45E-4A32-8868-D95CA96F3288}"/>
    <dgm:cxn modelId="{3115BCB4-C9BC-4C8D-B61B-9F003B83A0F2}" type="presOf" srcId="{AD2B5811-45D5-42AF-BC55-6B233BB3D0C6}" destId="{96F1E02F-2D32-4CBF-933F-13B849933ADC}" srcOrd="0" destOrd="0" presId="urn:microsoft.com/office/officeart/2009/layout/CirclePictureHierarchy"/>
    <dgm:cxn modelId="{99CD883C-674E-472B-BB5F-AB4257E00C84}" srcId="{33B1DE98-1825-448D-ABF6-84B5032C39E4}" destId="{C33FA0BB-95B9-4048-9893-ADD7B78A0604}" srcOrd="0" destOrd="0" parTransId="{789E2946-01AB-4274-85F8-E10D8CC59383}" sibTransId="{E5BD962E-7C27-4D52-9E89-350BC427A3F8}"/>
    <dgm:cxn modelId="{E06EB85F-323F-4270-B013-94E114BDD841}" type="presOf" srcId="{C8F377CC-28D0-41DD-ACC9-301871C0C5D8}" destId="{9405E1B4-D9AE-454C-B703-C7216798E903}" srcOrd="0" destOrd="0" presId="urn:microsoft.com/office/officeart/2009/layout/CirclePictureHierarchy"/>
    <dgm:cxn modelId="{5FFE2FD1-CD46-471B-BB8A-93A3D64D32E9}" type="presParOf" srcId="{402E855A-792D-4542-BB03-28CE7F0C983D}" destId="{D372FEE9-F681-48CC-88CB-3BAC378B2DE5}" srcOrd="0" destOrd="0" presId="urn:microsoft.com/office/officeart/2009/layout/CirclePictureHierarchy"/>
    <dgm:cxn modelId="{EBFCB8BA-2555-4941-A863-E58DBDF60CC9}" type="presParOf" srcId="{D372FEE9-F681-48CC-88CB-3BAC378B2DE5}" destId="{14CCD11D-D2AE-49C7-83D9-BD1E4F13A315}" srcOrd="0" destOrd="0" presId="urn:microsoft.com/office/officeart/2009/layout/CirclePictureHierarchy"/>
    <dgm:cxn modelId="{C7F0A450-777D-464F-86C3-952F9D8C8A17}" type="presParOf" srcId="{14CCD11D-D2AE-49C7-83D9-BD1E4F13A315}" destId="{B4A9C8A5-3CA8-4F58-BDBD-FA9991746534}" srcOrd="0" destOrd="0" presId="urn:microsoft.com/office/officeart/2009/layout/CirclePictureHierarchy"/>
    <dgm:cxn modelId="{6F5073E1-2C21-4776-90E9-E272F95933AC}" type="presParOf" srcId="{14CCD11D-D2AE-49C7-83D9-BD1E4F13A315}" destId="{399F6F47-8155-4952-B3BC-226FE8483C69}" srcOrd="1" destOrd="0" presId="urn:microsoft.com/office/officeart/2009/layout/CirclePictureHierarchy"/>
    <dgm:cxn modelId="{F5D1F021-13D1-4ADC-8A01-9D81D9293AA0}" type="presParOf" srcId="{D372FEE9-F681-48CC-88CB-3BAC378B2DE5}" destId="{59D2934F-3383-4162-A254-93F0CA383C7C}" srcOrd="1" destOrd="0" presId="urn:microsoft.com/office/officeart/2009/layout/CirclePictureHierarchy"/>
    <dgm:cxn modelId="{25AF6095-55EA-44A3-B890-94395EE51C6B}" type="presParOf" srcId="{59D2934F-3383-4162-A254-93F0CA383C7C}" destId="{2FD946E4-4441-4360-8523-A55E3EE6BECC}" srcOrd="0" destOrd="0" presId="urn:microsoft.com/office/officeart/2009/layout/CirclePictureHierarchy"/>
    <dgm:cxn modelId="{B447A972-72D6-4BC0-845B-C20FD1E2746F}" type="presParOf" srcId="{59D2934F-3383-4162-A254-93F0CA383C7C}" destId="{BFB5DA61-1F85-47E6-AF2B-32D5A011CDCA}" srcOrd="1" destOrd="0" presId="urn:microsoft.com/office/officeart/2009/layout/CirclePictureHierarchy"/>
    <dgm:cxn modelId="{A43DCB23-7A50-4715-B2D2-4021B5A9D0AC}" type="presParOf" srcId="{BFB5DA61-1F85-47E6-AF2B-32D5A011CDCA}" destId="{B923746F-A3C2-472E-850F-CB8F4834DF12}" srcOrd="0" destOrd="0" presId="urn:microsoft.com/office/officeart/2009/layout/CirclePictureHierarchy"/>
    <dgm:cxn modelId="{40CB6BAF-132B-46C7-A294-E540A5088742}" type="presParOf" srcId="{B923746F-A3C2-472E-850F-CB8F4834DF12}" destId="{95B3EB25-9469-42B0-84F4-8C1B05B146F1}" srcOrd="0" destOrd="0" presId="urn:microsoft.com/office/officeart/2009/layout/CirclePictureHierarchy"/>
    <dgm:cxn modelId="{9D7F9AD6-6785-4465-9AFC-7CFAF5B5F791}" type="presParOf" srcId="{B923746F-A3C2-472E-850F-CB8F4834DF12}" destId="{05288DD8-AC04-4D26-B5F7-7DBD6475BF0B}" srcOrd="1" destOrd="0" presId="urn:microsoft.com/office/officeart/2009/layout/CirclePictureHierarchy"/>
    <dgm:cxn modelId="{D47ECC77-4391-44C4-B492-4977C8D453D7}" type="presParOf" srcId="{BFB5DA61-1F85-47E6-AF2B-32D5A011CDCA}" destId="{8E3EC0B7-2E4D-4FAB-963B-DF2424962E8C}" srcOrd="1" destOrd="0" presId="urn:microsoft.com/office/officeart/2009/layout/CirclePictureHierarchy"/>
    <dgm:cxn modelId="{2EC443C0-EE1A-4E0E-A129-E08A37439EDB}" type="presParOf" srcId="{8E3EC0B7-2E4D-4FAB-963B-DF2424962E8C}" destId="{AC32FE40-FEA1-4DFB-A560-517478BC685F}" srcOrd="0" destOrd="0" presId="urn:microsoft.com/office/officeart/2009/layout/CirclePictureHierarchy"/>
    <dgm:cxn modelId="{A287F547-A3B9-415F-AB8E-862039863000}" type="presParOf" srcId="{8E3EC0B7-2E4D-4FAB-963B-DF2424962E8C}" destId="{5652B2A8-4FB4-4712-93EF-361B296967F6}" srcOrd="1" destOrd="0" presId="urn:microsoft.com/office/officeart/2009/layout/CirclePictureHierarchy"/>
    <dgm:cxn modelId="{3C1727C7-5B69-4562-9FA5-DB2422866B6A}" type="presParOf" srcId="{5652B2A8-4FB4-4712-93EF-361B296967F6}" destId="{B899C883-C3AC-4A6B-B21A-E2005CD7DB6B}" srcOrd="0" destOrd="0" presId="urn:microsoft.com/office/officeart/2009/layout/CirclePictureHierarchy"/>
    <dgm:cxn modelId="{265D3429-67F6-4EB0-9406-5D55B388A977}" type="presParOf" srcId="{B899C883-C3AC-4A6B-B21A-E2005CD7DB6B}" destId="{F3FC6A96-3AFB-4950-A45C-91BC7A87EE03}" srcOrd="0" destOrd="0" presId="urn:microsoft.com/office/officeart/2009/layout/CirclePictureHierarchy"/>
    <dgm:cxn modelId="{1A8B29E8-8165-438A-80FD-03BF9BE2D3CE}" type="presParOf" srcId="{B899C883-C3AC-4A6B-B21A-E2005CD7DB6B}" destId="{A30482F9-13F8-47E9-B1C8-CC1B20DB41FA}" srcOrd="1" destOrd="0" presId="urn:microsoft.com/office/officeart/2009/layout/CirclePictureHierarchy"/>
    <dgm:cxn modelId="{F8AC202D-98C9-4EE9-A7FC-294D10CF7247}" type="presParOf" srcId="{5652B2A8-4FB4-4712-93EF-361B296967F6}" destId="{C0DD6C8D-F8D2-4AF1-A842-0DCD3BF39CE2}" srcOrd="1" destOrd="0" presId="urn:microsoft.com/office/officeart/2009/layout/CirclePictureHierarchy"/>
    <dgm:cxn modelId="{73FB2927-2CB1-4327-A18B-461DE92E5459}" type="presParOf" srcId="{C0DD6C8D-F8D2-4AF1-A842-0DCD3BF39CE2}" destId="{99D7A6DB-D5FA-4D7C-840D-714763AEC325}" srcOrd="0" destOrd="0" presId="urn:microsoft.com/office/officeart/2009/layout/CirclePictureHierarchy"/>
    <dgm:cxn modelId="{09FCD649-B27A-433E-B76C-6CB70EE12CD7}" type="presParOf" srcId="{C0DD6C8D-F8D2-4AF1-A842-0DCD3BF39CE2}" destId="{858D3920-DFE7-4E51-89CC-31AD9E580C72}" srcOrd="1" destOrd="0" presId="urn:microsoft.com/office/officeart/2009/layout/CirclePictureHierarchy"/>
    <dgm:cxn modelId="{E474997D-7766-4DEE-A5A1-975714452B39}" type="presParOf" srcId="{858D3920-DFE7-4E51-89CC-31AD9E580C72}" destId="{6FDA496B-D1E7-4A6A-ADC9-8E57DEFB4FD2}" srcOrd="0" destOrd="0" presId="urn:microsoft.com/office/officeart/2009/layout/CirclePictureHierarchy"/>
    <dgm:cxn modelId="{18A6393C-1A61-4F1A-B3E0-7BAE1EEE9CE4}" type="presParOf" srcId="{6FDA496B-D1E7-4A6A-ADC9-8E57DEFB4FD2}" destId="{C0F3094C-551C-4A9F-929E-2A9CAB6F84C9}" srcOrd="0" destOrd="0" presId="urn:microsoft.com/office/officeart/2009/layout/CirclePictureHierarchy"/>
    <dgm:cxn modelId="{B100D6FC-F0F5-458D-A6E6-2F2BA6B1D67B}" type="presParOf" srcId="{6FDA496B-D1E7-4A6A-ADC9-8E57DEFB4FD2}" destId="{6239C2E0-9645-4BAE-98EB-E4F115087F17}" srcOrd="1" destOrd="0" presId="urn:microsoft.com/office/officeart/2009/layout/CirclePictureHierarchy"/>
    <dgm:cxn modelId="{5A1DDEA4-0E33-46F4-B69E-4745A25CA790}" type="presParOf" srcId="{858D3920-DFE7-4E51-89CC-31AD9E580C72}" destId="{7370E7CA-1FDC-41EE-B9E3-5ADEC5CF406D}" srcOrd="1" destOrd="0" presId="urn:microsoft.com/office/officeart/2009/layout/CirclePictureHierarchy"/>
    <dgm:cxn modelId="{89F0E6D8-DA76-4382-B42E-58D24AE87F57}" type="presParOf" srcId="{C0DD6C8D-F8D2-4AF1-A842-0DCD3BF39CE2}" destId="{09C55378-6421-40AD-B168-8741F3D7A5B2}" srcOrd="2" destOrd="0" presId="urn:microsoft.com/office/officeart/2009/layout/CirclePictureHierarchy"/>
    <dgm:cxn modelId="{490F4782-0AAD-45C1-ADAE-583DC8179765}" type="presParOf" srcId="{C0DD6C8D-F8D2-4AF1-A842-0DCD3BF39CE2}" destId="{E8BABFFD-F346-4BB0-9CA9-249EFE67BE00}" srcOrd="3" destOrd="0" presId="urn:microsoft.com/office/officeart/2009/layout/CirclePictureHierarchy"/>
    <dgm:cxn modelId="{79E38649-CA0B-4FED-804F-2A1C74E7684A}" type="presParOf" srcId="{E8BABFFD-F346-4BB0-9CA9-249EFE67BE00}" destId="{D4552886-69F4-4A52-A386-1AD7622421A5}" srcOrd="0" destOrd="0" presId="urn:microsoft.com/office/officeart/2009/layout/CirclePictureHierarchy"/>
    <dgm:cxn modelId="{7D3538CE-5CA4-4F41-81A6-5A5BEB736043}" type="presParOf" srcId="{D4552886-69F4-4A52-A386-1AD7622421A5}" destId="{7DC4B235-0984-4F1A-BD39-CCB77FE6AAFD}" srcOrd="0" destOrd="0" presId="urn:microsoft.com/office/officeart/2009/layout/CirclePictureHierarchy"/>
    <dgm:cxn modelId="{1160185B-C655-4F34-BD7C-EE7FFECEC1A2}" type="presParOf" srcId="{D4552886-69F4-4A52-A386-1AD7622421A5}" destId="{B9E86151-9B00-4C58-9FDF-A6E999AD85F0}" srcOrd="1" destOrd="0" presId="urn:microsoft.com/office/officeart/2009/layout/CirclePictureHierarchy"/>
    <dgm:cxn modelId="{6AD58E7D-697F-4E39-AE75-889178227C26}" type="presParOf" srcId="{E8BABFFD-F346-4BB0-9CA9-249EFE67BE00}" destId="{1E2FC3F7-C8CE-44D7-977F-100D7B629A9D}" srcOrd="1" destOrd="0" presId="urn:microsoft.com/office/officeart/2009/layout/CirclePictureHierarchy"/>
    <dgm:cxn modelId="{96D27D14-A144-4009-A049-87D00BC6957C}" type="presParOf" srcId="{8E3EC0B7-2E4D-4FAB-963B-DF2424962E8C}" destId="{99E7BDB9-2628-458D-A920-C7D3E3F2BCD5}" srcOrd="2" destOrd="0" presId="urn:microsoft.com/office/officeart/2009/layout/CirclePictureHierarchy"/>
    <dgm:cxn modelId="{E893F6EB-4F58-40FC-8A95-92B8EF061C4D}" type="presParOf" srcId="{8E3EC0B7-2E4D-4FAB-963B-DF2424962E8C}" destId="{E05AD5A2-47A6-434A-B5D5-AB19BB44DEAB}" srcOrd="3" destOrd="0" presId="urn:microsoft.com/office/officeart/2009/layout/CirclePictureHierarchy"/>
    <dgm:cxn modelId="{7D8C6BFD-F796-462D-BE8E-8576A0B7B309}" type="presParOf" srcId="{E05AD5A2-47A6-434A-B5D5-AB19BB44DEAB}" destId="{3868845F-08BC-4094-964E-C374151F7FE8}" srcOrd="0" destOrd="0" presId="urn:microsoft.com/office/officeart/2009/layout/CirclePictureHierarchy"/>
    <dgm:cxn modelId="{FB8ABD15-62EA-4FEC-A977-5447E9436E4C}" type="presParOf" srcId="{3868845F-08BC-4094-964E-C374151F7FE8}" destId="{40888E9D-0180-40F9-AA43-F955158B46B1}" srcOrd="0" destOrd="0" presId="urn:microsoft.com/office/officeart/2009/layout/CirclePictureHierarchy"/>
    <dgm:cxn modelId="{1BE6C5C0-ECAB-48E8-9784-3850419E9582}" type="presParOf" srcId="{3868845F-08BC-4094-964E-C374151F7FE8}" destId="{04B052CF-F8C1-452A-ACF4-B35C2FB249E1}" srcOrd="1" destOrd="0" presId="urn:microsoft.com/office/officeart/2009/layout/CirclePictureHierarchy"/>
    <dgm:cxn modelId="{FD48CC2C-B0ED-476E-BE07-AFB91EC4A7D5}" type="presParOf" srcId="{E05AD5A2-47A6-434A-B5D5-AB19BB44DEAB}" destId="{92A1785F-DEBE-4667-B59C-B4A1077E1E0D}" srcOrd="1" destOrd="0" presId="urn:microsoft.com/office/officeart/2009/layout/CirclePictureHierarchy"/>
    <dgm:cxn modelId="{7E3654FB-58F2-4121-BF3A-E9DDFBF86DDB}" type="presParOf" srcId="{92A1785F-DEBE-4667-B59C-B4A1077E1E0D}" destId="{2AA97300-705F-4FD4-AD34-BA80BAA4AD7F}" srcOrd="0" destOrd="0" presId="urn:microsoft.com/office/officeart/2009/layout/CirclePictureHierarchy"/>
    <dgm:cxn modelId="{97D99ED5-2364-41AB-8FC1-97EE33C17EE2}" type="presParOf" srcId="{92A1785F-DEBE-4667-B59C-B4A1077E1E0D}" destId="{283B5386-B225-42C2-A29A-B9EB2D7978F3}" srcOrd="1" destOrd="0" presId="urn:microsoft.com/office/officeart/2009/layout/CirclePictureHierarchy"/>
    <dgm:cxn modelId="{5B94854E-59B7-4ACF-9233-FBD14DEEB152}" type="presParOf" srcId="{283B5386-B225-42C2-A29A-B9EB2D7978F3}" destId="{91DD3F43-36B9-4970-AEC0-D59ADEC776D9}" srcOrd="0" destOrd="0" presId="urn:microsoft.com/office/officeart/2009/layout/CirclePictureHierarchy"/>
    <dgm:cxn modelId="{5A407BE0-0BFC-453E-AA7D-D5045881EE3C}" type="presParOf" srcId="{91DD3F43-36B9-4970-AEC0-D59ADEC776D9}" destId="{795580E9-0505-455F-8340-1534BA86E196}" srcOrd="0" destOrd="0" presId="urn:microsoft.com/office/officeart/2009/layout/CirclePictureHierarchy"/>
    <dgm:cxn modelId="{E18AF3B4-0D94-47CF-8559-ABFD6B32D0E2}" type="presParOf" srcId="{91DD3F43-36B9-4970-AEC0-D59ADEC776D9}" destId="{DF9F4AB1-4880-4068-8A22-96E7DCF7C673}" srcOrd="1" destOrd="0" presId="urn:microsoft.com/office/officeart/2009/layout/CirclePictureHierarchy"/>
    <dgm:cxn modelId="{9BCD3D30-7BAE-4207-AF18-8979A3357F61}" type="presParOf" srcId="{283B5386-B225-42C2-A29A-B9EB2D7978F3}" destId="{69AB5BB5-9AEE-41CB-823A-0913BEDDA38C}" srcOrd="1" destOrd="0" presId="urn:microsoft.com/office/officeart/2009/layout/CirclePictureHierarchy"/>
    <dgm:cxn modelId="{9A126BA3-F3E9-4C05-AE69-D21E4FCBC032}" type="presParOf" srcId="{92A1785F-DEBE-4667-B59C-B4A1077E1E0D}" destId="{1699584A-D100-4B11-9DDC-2CD0F356F1BE}" srcOrd="2" destOrd="0" presId="urn:microsoft.com/office/officeart/2009/layout/CirclePictureHierarchy"/>
    <dgm:cxn modelId="{07528502-55B7-4961-BDCF-8E0CBB9DF93D}" type="presParOf" srcId="{92A1785F-DEBE-4667-B59C-B4A1077E1E0D}" destId="{16C542B2-CDB5-463E-A110-319BA17055D9}" srcOrd="3" destOrd="0" presId="urn:microsoft.com/office/officeart/2009/layout/CirclePictureHierarchy"/>
    <dgm:cxn modelId="{FD2AE583-A23B-425C-8626-5493199B52FB}" type="presParOf" srcId="{16C542B2-CDB5-463E-A110-319BA17055D9}" destId="{8528300B-E67A-405A-A93A-30010ACBDA28}" srcOrd="0" destOrd="0" presId="urn:microsoft.com/office/officeart/2009/layout/CirclePictureHierarchy"/>
    <dgm:cxn modelId="{B2C32FDC-E37B-4D46-B8E1-042A70D1961B}" type="presParOf" srcId="{8528300B-E67A-405A-A93A-30010ACBDA28}" destId="{C3CE178F-3C2D-4E35-B64E-7A47B03D1092}" srcOrd="0" destOrd="0" presId="urn:microsoft.com/office/officeart/2009/layout/CirclePictureHierarchy"/>
    <dgm:cxn modelId="{2F27FBCD-42CD-451B-BED6-543C54ACC0E7}" type="presParOf" srcId="{8528300B-E67A-405A-A93A-30010ACBDA28}" destId="{69D5C5A1-0973-46B3-B1A5-BE77A21EF2F3}" srcOrd="1" destOrd="0" presId="urn:microsoft.com/office/officeart/2009/layout/CirclePictureHierarchy"/>
    <dgm:cxn modelId="{F602A1E1-E1EC-4720-A056-AB1BFB13DD7D}" type="presParOf" srcId="{16C542B2-CDB5-463E-A110-319BA17055D9}" destId="{381A5493-2610-4A27-9595-6B5E0B95E0B5}" srcOrd="1" destOrd="0" presId="urn:microsoft.com/office/officeart/2009/layout/CirclePictureHierarchy"/>
    <dgm:cxn modelId="{1BD3C97C-1C11-4888-9EAA-6B95B78C1FA2}" type="presParOf" srcId="{59D2934F-3383-4162-A254-93F0CA383C7C}" destId="{96F1E02F-2D32-4CBF-933F-13B849933ADC}" srcOrd="2" destOrd="0" presId="urn:microsoft.com/office/officeart/2009/layout/CirclePictureHierarchy"/>
    <dgm:cxn modelId="{0D459FC5-C45F-4E4D-A327-53F7F9A1D909}" type="presParOf" srcId="{59D2934F-3383-4162-A254-93F0CA383C7C}" destId="{442E72A7-96D2-4714-AB3D-7ACFE6BD5B35}" srcOrd="3" destOrd="0" presId="urn:microsoft.com/office/officeart/2009/layout/CirclePictureHierarchy"/>
    <dgm:cxn modelId="{6AAB48F7-4235-4BC0-8DEF-7CEEBAC59E89}" type="presParOf" srcId="{442E72A7-96D2-4714-AB3D-7ACFE6BD5B35}" destId="{C759FABD-EF5E-4016-AB8B-6D5F90FD638E}" srcOrd="0" destOrd="0" presId="urn:microsoft.com/office/officeart/2009/layout/CirclePictureHierarchy"/>
    <dgm:cxn modelId="{8A587346-945A-4AF8-BC8C-BCD919502104}" type="presParOf" srcId="{C759FABD-EF5E-4016-AB8B-6D5F90FD638E}" destId="{AF147285-BA7B-4F52-AAE2-11051D45A019}" srcOrd="0" destOrd="0" presId="urn:microsoft.com/office/officeart/2009/layout/CirclePictureHierarchy"/>
    <dgm:cxn modelId="{240BC72E-8A17-46A4-899F-2FE220E5903C}" type="presParOf" srcId="{C759FABD-EF5E-4016-AB8B-6D5F90FD638E}" destId="{8DEDBFFB-088B-46EF-A601-867B0ADA4E51}" srcOrd="1" destOrd="0" presId="urn:microsoft.com/office/officeart/2009/layout/CirclePictureHierarchy"/>
    <dgm:cxn modelId="{3C5E36B9-9F58-409B-9574-AFFECED20D72}" type="presParOf" srcId="{442E72A7-96D2-4714-AB3D-7ACFE6BD5B35}" destId="{62A321B0-3F3A-4901-88F2-FAEC52D69912}" srcOrd="1" destOrd="0" presId="urn:microsoft.com/office/officeart/2009/layout/CirclePictureHierarchy"/>
    <dgm:cxn modelId="{F9446A44-EA46-49D9-87CD-6E4C59649094}" type="presParOf" srcId="{62A321B0-3F3A-4901-88F2-FAEC52D69912}" destId="{96B445B9-A66E-43E9-A20E-62297749AF8D}" srcOrd="0" destOrd="0" presId="urn:microsoft.com/office/officeart/2009/layout/CirclePictureHierarchy"/>
    <dgm:cxn modelId="{53D3389C-5F45-465A-BF0E-D5AECD0A2385}" type="presParOf" srcId="{62A321B0-3F3A-4901-88F2-FAEC52D69912}" destId="{E75FBC6C-2587-4B78-96B1-1ED424C7B178}" srcOrd="1" destOrd="0" presId="urn:microsoft.com/office/officeart/2009/layout/CirclePictureHierarchy"/>
    <dgm:cxn modelId="{B09B3845-92E7-46EC-8ED5-689F896A0B10}" type="presParOf" srcId="{E75FBC6C-2587-4B78-96B1-1ED424C7B178}" destId="{122B7029-329D-4EDE-9A0A-EA2E48844D80}" srcOrd="0" destOrd="0" presId="urn:microsoft.com/office/officeart/2009/layout/CirclePictureHierarchy"/>
    <dgm:cxn modelId="{7CABA260-28D8-4562-8069-1162B3FE454F}" type="presParOf" srcId="{122B7029-329D-4EDE-9A0A-EA2E48844D80}" destId="{28D431E8-9BA6-4F4F-B4A3-F26802D69A83}" srcOrd="0" destOrd="0" presId="urn:microsoft.com/office/officeart/2009/layout/CirclePictureHierarchy"/>
    <dgm:cxn modelId="{27C4BA95-E27B-4362-98FC-F9B299847A63}" type="presParOf" srcId="{122B7029-329D-4EDE-9A0A-EA2E48844D80}" destId="{988B7396-A5F2-4DF0-B2D5-40E5920232C6}" srcOrd="1" destOrd="0" presId="urn:microsoft.com/office/officeart/2009/layout/CirclePictureHierarchy"/>
    <dgm:cxn modelId="{3B02F328-6FDF-40A2-A836-FBA92FD434AC}" type="presParOf" srcId="{E75FBC6C-2587-4B78-96B1-1ED424C7B178}" destId="{48BB6964-92BD-479D-8C58-D3B4ACA939DD}" srcOrd="1" destOrd="0" presId="urn:microsoft.com/office/officeart/2009/layout/CirclePictureHierarchy"/>
    <dgm:cxn modelId="{6238462A-0509-41A9-942A-651FA0E44075}" type="presParOf" srcId="{48BB6964-92BD-479D-8C58-D3B4ACA939DD}" destId="{A424B128-5FEA-477B-8731-E84F955288F4}" srcOrd="0" destOrd="0" presId="urn:microsoft.com/office/officeart/2009/layout/CirclePictureHierarchy"/>
    <dgm:cxn modelId="{C50404D8-8036-434C-9079-6EF759E66A01}" type="presParOf" srcId="{48BB6964-92BD-479D-8C58-D3B4ACA939DD}" destId="{168EF41B-0531-43AC-86CB-77A5B34D023D}" srcOrd="1" destOrd="0" presId="urn:microsoft.com/office/officeart/2009/layout/CirclePictureHierarchy"/>
    <dgm:cxn modelId="{23491EB1-087D-429B-8EA1-8DE6EFB6909A}" type="presParOf" srcId="{168EF41B-0531-43AC-86CB-77A5B34D023D}" destId="{8B89226E-F4A4-4316-AB67-49130DB97EE3}" srcOrd="0" destOrd="0" presId="urn:microsoft.com/office/officeart/2009/layout/CirclePictureHierarchy"/>
    <dgm:cxn modelId="{7215A5F4-409D-45C7-9806-694CFBE2F334}" type="presParOf" srcId="{8B89226E-F4A4-4316-AB67-49130DB97EE3}" destId="{267B7E2F-93E2-46F4-8F38-CE69AF916D23}" srcOrd="0" destOrd="0" presId="urn:microsoft.com/office/officeart/2009/layout/CirclePictureHierarchy"/>
    <dgm:cxn modelId="{17C9BB3D-61A2-46BB-8690-89EF846EE740}" type="presParOf" srcId="{8B89226E-F4A4-4316-AB67-49130DB97EE3}" destId="{B9B57D4C-5CC7-4BC3-93A7-3D7E0D7725BB}" srcOrd="1" destOrd="0" presId="urn:microsoft.com/office/officeart/2009/layout/CirclePictureHierarchy"/>
    <dgm:cxn modelId="{CE3AE64A-6A54-41D5-9DC2-DC1C76CEF589}" type="presParOf" srcId="{168EF41B-0531-43AC-86CB-77A5B34D023D}" destId="{86DE54BB-F755-48C4-ABA3-A7E48E6DE23C}" srcOrd="1" destOrd="0" presId="urn:microsoft.com/office/officeart/2009/layout/CirclePictureHierarchy"/>
    <dgm:cxn modelId="{7C542958-AEEB-4499-8985-35A7DCBC3C6D}" type="presParOf" srcId="{48BB6964-92BD-479D-8C58-D3B4ACA939DD}" destId="{73BAAC17-ACE9-45FB-97AB-C90210D77B93}" srcOrd="2" destOrd="0" presId="urn:microsoft.com/office/officeart/2009/layout/CirclePictureHierarchy"/>
    <dgm:cxn modelId="{D1687D54-E9B8-4686-B57B-F9E19FEED943}" type="presParOf" srcId="{48BB6964-92BD-479D-8C58-D3B4ACA939DD}" destId="{90CF3D37-F9BD-438E-935A-26B49BD17547}" srcOrd="3" destOrd="0" presId="urn:microsoft.com/office/officeart/2009/layout/CirclePictureHierarchy"/>
    <dgm:cxn modelId="{B1360A43-B3F6-4825-808C-6935BFE65218}" type="presParOf" srcId="{90CF3D37-F9BD-438E-935A-26B49BD17547}" destId="{58DB6D89-323E-4926-B290-AD19C2A1C223}" srcOrd="0" destOrd="0" presId="urn:microsoft.com/office/officeart/2009/layout/CirclePictureHierarchy"/>
    <dgm:cxn modelId="{D0738673-71E8-43BA-B72F-387CFBBFDAF1}" type="presParOf" srcId="{58DB6D89-323E-4926-B290-AD19C2A1C223}" destId="{10ECC7B0-ADDC-42C0-9697-6A465BD70B33}" srcOrd="0" destOrd="0" presId="urn:microsoft.com/office/officeart/2009/layout/CirclePictureHierarchy"/>
    <dgm:cxn modelId="{494BEDB8-43AF-42AC-9956-F6DAF710D129}" type="presParOf" srcId="{58DB6D89-323E-4926-B290-AD19C2A1C223}" destId="{0A6EAD6A-5162-4542-9069-C9BE5466C878}" srcOrd="1" destOrd="0" presId="urn:microsoft.com/office/officeart/2009/layout/CirclePictureHierarchy"/>
    <dgm:cxn modelId="{1F356CAF-3022-46CA-8C45-B1046C9BD03A}" type="presParOf" srcId="{90CF3D37-F9BD-438E-935A-26B49BD17547}" destId="{23726621-F111-4410-AE26-F091A8C7BB1C}" srcOrd="1" destOrd="0" presId="urn:microsoft.com/office/officeart/2009/layout/CirclePictureHierarchy"/>
    <dgm:cxn modelId="{32E7FE66-5610-4241-B618-7846E5A1224B}" type="presParOf" srcId="{62A321B0-3F3A-4901-88F2-FAEC52D69912}" destId="{64796C8B-DA0E-47BB-A002-0885CAD381B7}" srcOrd="2" destOrd="0" presId="urn:microsoft.com/office/officeart/2009/layout/CirclePictureHierarchy"/>
    <dgm:cxn modelId="{71B540A5-2460-47FD-92DB-4A7D11AAAC0C}" type="presParOf" srcId="{62A321B0-3F3A-4901-88F2-FAEC52D69912}" destId="{5F419E2A-48F5-4D4B-9C6B-F30F7AB6BFDC}" srcOrd="3" destOrd="0" presId="urn:microsoft.com/office/officeart/2009/layout/CirclePictureHierarchy"/>
    <dgm:cxn modelId="{B5A15F93-1EDF-4BB7-A09C-651ABE93FEA7}" type="presParOf" srcId="{5F419E2A-48F5-4D4B-9C6B-F30F7AB6BFDC}" destId="{FB4C0EA3-397A-43EC-A4B4-E4473601BE8C}" srcOrd="0" destOrd="0" presId="urn:microsoft.com/office/officeart/2009/layout/CirclePictureHierarchy"/>
    <dgm:cxn modelId="{DA62B0E9-F4A7-43BB-A338-679F3E2A719A}" type="presParOf" srcId="{FB4C0EA3-397A-43EC-A4B4-E4473601BE8C}" destId="{04E5AB23-C69B-4810-8E2A-46793BE5043F}" srcOrd="0" destOrd="0" presId="urn:microsoft.com/office/officeart/2009/layout/CirclePictureHierarchy"/>
    <dgm:cxn modelId="{18B52373-CFE7-4F9D-8BC8-8251D9FE3DB1}" type="presParOf" srcId="{FB4C0EA3-397A-43EC-A4B4-E4473601BE8C}" destId="{F5014979-E6EF-4AA3-AA53-0694216C21F6}" srcOrd="1" destOrd="0" presId="urn:microsoft.com/office/officeart/2009/layout/CirclePictureHierarchy"/>
    <dgm:cxn modelId="{7D0DB38C-EBF5-4BFB-97A0-48700EE815F3}" type="presParOf" srcId="{5F419E2A-48F5-4D4B-9C6B-F30F7AB6BFDC}" destId="{F12DD74F-6825-4DF0-BA8D-D5063EB772AE}" srcOrd="1" destOrd="0" presId="urn:microsoft.com/office/officeart/2009/layout/CirclePictureHierarchy"/>
    <dgm:cxn modelId="{E07EBE3C-7F33-49A4-89A9-5B676ED6E604}" type="presParOf" srcId="{F12DD74F-6825-4DF0-BA8D-D5063EB772AE}" destId="{FE101C3F-61EA-4984-BA92-01871E161372}" srcOrd="0" destOrd="0" presId="urn:microsoft.com/office/officeart/2009/layout/CirclePictureHierarchy"/>
    <dgm:cxn modelId="{B9A44F7A-B59B-4449-8442-44459F76E086}" type="presParOf" srcId="{F12DD74F-6825-4DF0-BA8D-D5063EB772AE}" destId="{337C60F9-CF02-4F2F-A3E0-0B5BFE349F50}" srcOrd="1" destOrd="0" presId="urn:microsoft.com/office/officeart/2009/layout/CirclePictureHierarchy"/>
    <dgm:cxn modelId="{19D79CD6-D483-4FCA-94AC-B3B03132A7D7}" type="presParOf" srcId="{337C60F9-CF02-4F2F-A3E0-0B5BFE349F50}" destId="{374C4272-3269-4B48-A32D-84ABA0A0B098}" srcOrd="0" destOrd="0" presId="urn:microsoft.com/office/officeart/2009/layout/CirclePictureHierarchy"/>
    <dgm:cxn modelId="{A53322B9-A50D-4110-AC7C-5BC28285CE9E}" type="presParOf" srcId="{374C4272-3269-4B48-A32D-84ABA0A0B098}" destId="{0FE83551-3CF0-4344-9D2F-364020BDDE0F}" srcOrd="0" destOrd="0" presId="urn:microsoft.com/office/officeart/2009/layout/CirclePictureHierarchy"/>
    <dgm:cxn modelId="{A222E0AE-5F85-4B74-81B7-ECCBCD4F17A3}" type="presParOf" srcId="{374C4272-3269-4B48-A32D-84ABA0A0B098}" destId="{5E2EE021-62BF-4FDD-B896-523A0AD56295}" srcOrd="1" destOrd="0" presId="urn:microsoft.com/office/officeart/2009/layout/CirclePictureHierarchy"/>
    <dgm:cxn modelId="{74BFB683-5756-4202-8D3A-F34FB3281383}" type="presParOf" srcId="{337C60F9-CF02-4F2F-A3E0-0B5BFE349F50}" destId="{5F7D374D-3781-4800-BF12-DAE05BE538D3}" srcOrd="1" destOrd="0" presId="urn:microsoft.com/office/officeart/2009/layout/CirclePictureHierarchy"/>
    <dgm:cxn modelId="{370C8942-3015-4CDB-BF3F-E0E58B07D936}" type="presParOf" srcId="{F12DD74F-6825-4DF0-BA8D-D5063EB772AE}" destId="{651B1593-93AC-4C3D-AB54-DC264ADB00BE}" srcOrd="2" destOrd="0" presId="urn:microsoft.com/office/officeart/2009/layout/CirclePictureHierarchy"/>
    <dgm:cxn modelId="{D899536B-1000-4CCD-8D10-DA0C3158CE48}" type="presParOf" srcId="{F12DD74F-6825-4DF0-BA8D-D5063EB772AE}" destId="{6C5CCA35-62C8-40E1-B8F7-49D67AC34638}" srcOrd="3" destOrd="0" presId="urn:microsoft.com/office/officeart/2009/layout/CirclePictureHierarchy"/>
    <dgm:cxn modelId="{78C515CC-532D-47E3-B4B9-82CBD6A6B579}" type="presParOf" srcId="{6C5CCA35-62C8-40E1-B8F7-49D67AC34638}" destId="{E9838797-7F03-410E-81EC-90EE4D94896F}" srcOrd="0" destOrd="0" presId="urn:microsoft.com/office/officeart/2009/layout/CirclePictureHierarchy"/>
    <dgm:cxn modelId="{F4BEB05A-3DA6-4B03-9BA1-478FA160FD6B}" type="presParOf" srcId="{E9838797-7F03-410E-81EC-90EE4D94896F}" destId="{B72ED91D-8FF7-4E14-9533-661E3E8ED6AB}" srcOrd="0" destOrd="0" presId="urn:microsoft.com/office/officeart/2009/layout/CirclePictureHierarchy"/>
    <dgm:cxn modelId="{86718994-4C10-4B3B-AE02-614522B71AE5}" type="presParOf" srcId="{E9838797-7F03-410E-81EC-90EE4D94896F}" destId="{F240BE4C-A7CF-458F-BCF5-BA016DB4327B}" srcOrd="1" destOrd="0" presId="urn:microsoft.com/office/officeart/2009/layout/CirclePictureHierarchy"/>
    <dgm:cxn modelId="{7A723DBD-8024-4B1B-873A-BEF081E680D9}" type="presParOf" srcId="{6C5CCA35-62C8-40E1-B8F7-49D67AC34638}" destId="{6FE8DCE5-8C95-42B6-B880-9ED36A165314}" srcOrd="1" destOrd="0" presId="urn:microsoft.com/office/officeart/2009/layout/CirclePictureHierarchy"/>
    <dgm:cxn modelId="{694F926D-CDDA-41DA-8000-8E28A14C4A26}" type="presParOf" srcId="{59D2934F-3383-4162-A254-93F0CA383C7C}" destId="{F84C9ADC-5A49-46FA-A028-B47A4AF5E41D}" srcOrd="4" destOrd="0" presId="urn:microsoft.com/office/officeart/2009/layout/CirclePictureHierarchy"/>
    <dgm:cxn modelId="{38EDA523-19F2-458B-85A1-34C2968BAF98}" type="presParOf" srcId="{59D2934F-3383-4162-A254-93F0CA383C7C}" destId="{F0CBADBD-2B8E-46EA-BBDA-46078BE783DD}" srcOrd="5" destOrd="0" presId="urn:microsoft.com/office/officeart/2009/layout/CirclePictureHierarchy"/>
    <dgm:cxn modelId="{8A1E07F1-1876-43FC-9A5C-1071F80BD8DA}" type="presParOf" srcId="{F0CBADBD-2B8E-46EA-BBDA-46078BE783DD}" destId="{06CED8BD-9F22-41ED-87E8-799563980FC2}" srcOrd="0" destOrd="0" presId="urn:microsoft.com/office/officeart/2009/layout/CirclePictureHierarchy"/>
    <dgm:cxn modelId="{96709CCE-4EF5-413B-BFBA-A9873E81F893}" type="presParOf" srcId="{06CED8BD-9F22-41ED-87E8-799563980FC2}" destId="{EFC14B33-63C5-45E0-86E3-7B9474350EC8}" srcOrd="0" destOrd="0" presId="urn:microsoft.com/office/officeart/2009/layout/CirclePictureHierarchy"/>
    <dgm:cxn modelId="{98C2CB6B-539E-4685-BB97-6FE5684EAB3C}" type="presParOf" srcId="{06CED8BD-9F22-41ED-87E8-799563980FC2}" destId="{1D2C987C-21F5-4CE7-A185-886E0D9BB335}" srcOrd="1" destOrd="0" presId="urn:microsoft.com/office/officeart/2009/layout/CirclePictureHierarchy"/>
    <dgm:cxn modelId="{565EACE9-B8BB-4054-AA3F-6A1956A1C423}" type="presParOf" srcId="{F0CBADBD-2B8E-46EA-BBDA-46078BE783DD}" destId="{BE523661-0ACC-46E8-B3F0-4F471111CF13}" srcOrd="1" destOrd="0" presId="urn:microsoft.com/office/officeart/2009/layout/CirclePictureHierarchy"/>
    <dgm:cxn modelId="{7F19574E-12ED-4FB9-876F-AE715721847B}" type="presParOf" srcId="{BE523661-0ACC-46E8-B3F0-4F471111CF13}" destId="{EC71BC07-7AA8-43A4-886A-D20AC5EADAF4}" srcOrd="0" destOrd="0" presId="urn:microsoft.com/office/officeart/2009/layout/CirclePictureHierarchy"/>
    <dgm:cxn modelId="{DDD883FF-DEB5-431C-A3E5-6A89966FB704}" type="presParOf" srcId="{BE523661-0ACC-46E8-B3F0-4F471111CF13}" destId="{B7B69A36-24C9-482B-A447-E6A806BC2648}" srcOrd="1" destOrd="0" presId="urn:microsoft.com/office/officeart/2009/layout/CirclePictureHierarchy"/>
    <dgm:cxn modelId="{5CD1886C-28CE-4D9A-885C-B90982B59946}" type="presParOf" srcId="{B7B69A36-24C9-482B-A447-E6A806BC2648}" destId="{25FADC1D-4C12-4D10-9DB2-7D7338C5AF46}" srcOrd="0" destOrd="0" presId="urn:microsoft.com/office/officeart/2009/layout/CirclePictureHierarchy"/>
    <dgm:cxn modelId="{48D15981-3E3C-447C-BF0F-9ECA76849FEC}" type="presParOf" srcId="{25FADC1D-4C12-4D10-9DB2-7D7338C5AF46}" destId="{FDF07786-6527-4E9F-8FE8-652C047C578A}" srcOrd="0" destOrd="0" presId="urn:microsoft.com/office/officeart/2009/layout/CirclePictureHierarchy"/>
    <dgm:cxn modelId="{3A86367D-C008-46E9-864B-788E69658BA2}" type="presParOf" srcId="{25FADC1D-4C12-4D10-9DB2-7D7338C5AF46}" destId="{9405E1B4-D9AE-454C-B703-C7216798E903}" srcOrd="1" destOrd="0" presId="urn:microsoft.com/office/officeart/2009/layout/CirclePictureHierarchy"/>
    <dgm:cxn modelId="{7AF72774-4EB7-4E52-805C-4EC2C82B8407}" type="presParOf" srcId="{B7B69A36-24C9-482B-A447-E6A806BC2648}" destId="{9078951E-9A13-4E20-96E8-C5787F29C255}" srcOrd="1" destOrd="0" presId="urn:microsoft.com/office/officeart/2009/layout/CirclePictureHierarchy"/>
    <dgm:cxn modelId="{AD292690-327E-4DCB-B028-DB354B71CB75}" type="presParOf" srcId="{9078951E-9A13-4E20-96E8-C5787F29C255}" destId="{14A64380-745A-496D-9491-CC9DF2134917}" srcOrd="0" destOrd="0" presId="urn:microsoft.com/office/officeart/2009/layout/CirclePictureHierarchy"/>
    <dgm:cxn modelId="{1B040E42-34F3-49B2-8925-851BA5516360}" type="presParOf" srcId="{9078951E-9A13-4E20-96E8-C5787F29C255}" destId="{281032DF-FB1E-42A7-A3B9-BE81D644B7EC}" srcOrd="1" destOrd="0" presId="urn:microsoft.com/office/officeart/2009/layout/CirclePictureHierarchy"/>
    <dgm:cxn modelId="{5D7AB27C-C6F1-411D-82DE-CE2EF491D8B1}" type="presParOf" srcId="{281032DF-FB1E-42A7-A3B9-BE81D644B7EC}" destId="{8F51ACCA-2C09-4BEB-9EF9-C8D6B52AE045}" srcOrd="0" destOrd="0" presId="urn:microsoft.com/office/officeart/2009/layout/CirclePictureHierarchy"/>
    <dgm:cxn modelId="{91E1BEEC-12FF-41ED-8A5E-C383DCE5DCDC}" type="presParOf" srcId="{8F51ACCA-2C09-4BEB-9EF9-C8D6B52AE045}" destId="{5F59CA53-DCF0-4882-890C-A1327F999A2A}" srcOrd="0" destOrd="0" presId="urn:microsoft.com/office/officeart/2009/layout/CirclePictureHierarchy"/>
    <dgm:cxn modelId="{D9852AAC-5A42-459E-A32D-FE701E5B664E}" type="presParOf" srcId="{8F51ACCA-2C09-4BEB-9EF9-C8D6B52AE045}" destId="{D00DCFD6-D221-439E-AE9F-ED0256CD2F14}" srcOrd="1" destOrd="0" presId="urn:microsoft.com/office/officeart/2009/layout/CirclePictureHierarchy"/>
    <dgm:cxn modelId="{9F8B25A2-9B59-49E8-A6E6-F37E1B7CBA01}" type="presParOf" srcId="{281032DF-FB1E-42A7-A3B9-BE81D644B7EC}" destId="{8EA134A5-D00A-434A-BC49-B49A82BD8D8D}" srcOrd="1" destOrd="0" presId="urn:microsoft.com/office/officeart/2009/layout/CirclePictureHierarchy"/>
    <dgm:cxn modelId="{648BBEE7-1B98-4D4C-BDCF-B5A629F6DA0C}" type="presParOf" srcId="{9078951E-9A13-4E20-96E8-C5787F29C255}" destId="{26ABEFA7-8684-4B6E-A241-786319366FC7}" srcOrd="2" destOrd="0" presId="urn:microsoft.com/office/officeart/2009/layout/CirclePictureHierarchy"/>
    <dgm:cxn modelId="{1C60AF49-4BEA-4CDC-9EBF-BD0755A14210}" type="presParOf" srcId="{9078951E-9A13-4E20-96E8-C5787F29C255}" destId="{22C4767B-2552-4F14-9205-73F8A8FFCB77}" srcOrd="3" destOrd="0" presId="urn:microsoft.com/office/officeart/2009/layout/CirclePictureHierarchy"/>
    <dgm:cxn modelId="{45EB81F3-6E11-4A49-8409-2ECDFAE3B9F6}" type="presParOf" srcId="{22C4767B-2552-4F14-9205-73F8A8FFCB77}" destId="{397F650E-ED60-4D4B-8CFE-5262675BA46D}" srcOrd="0" destOrd="0" presId="urn:microsoft.com/office/officeart/2009/layout/CirclePictureHierarchy"/>
    <dgm:cxn modelId="{C6ABD006-B337-49E6-94C5-44A0868EEBC5}" type="presParOf" srcId="{397F650E-ED60-4D4B-8CFE-5262675BA46D}" destId="{418DA9C6-31A8-4FF1-8660-3DA2D0DEE3BE}" srcOrd="0" destOrd="0" presId="urn:microsoft.com/office/officeart/2009/layout/CirclePictureHierarchy"/>
    <dgm:cxn modelId="{A3212E84-9B4E-4537-BDAA-3FFF1BEF71F2}" type="presParOf" srcId="{397F650E-ED60-4D4B-8CFE-5262675BA46D}" destId="{CBAB65A1-5573-4FAB-A990-713A9F5E8A9D}" srcOrd="1" destOrd="0" presId="urn:microsoft.com/office/officeart/2009/layout/CirclePictureHierarchy"/>
    <dgm:cxn modelId="{F9B482BD-8F28-4BFA-9DAA-B32B87D677CE}" type="presParOf" srcId="{22C4767B-2552-4F14-9205-73F8A8FFCB77}" destId="{12915410-2220-449A-A72E-106BD7A18A69}" srcOrd="1" destOrd="0" presId="urn:microsoft.com/office/officeart/2009/layout/CirclePictureHierarchy"/>
    <dgm:cxn modelId="{3085C370-D65C-4EBA-90A7-30D86C213B74}" type="presParOf" srcId="{BE523661-0ACC-46E8-B3F0-4F471111CF13}" destId="{DEA8148F-0F5B-44CB-99A4-364B81A28186}" srcOrd="2" destOrd="0" presId="urn:microsoft.com/office/officeart/2009/layout/CirclePictureHierarchy"/>
    <dgm:cxn modelId="{B2C73E1C-B31A-45FC-9554-801B79D0CDC4}" type="presParOf" srcId="{BE523661-0ACC-46E8-B3F0-4F471111CF13}" destId="{5DA3CC22-BB94-4415-88A7-7D76168A5574}" srcOrd="3" destOrd="0" presId="urn:microsoft.com/office/officeart/2009/layout/CirclePictureHierarchy"/>
    <dgm:cxn modelId="{2212C1C0-7ED6-4A45-8FA0-3C4F49526A49}" type="presParOf" srcId="{5DA3CC22-BB94-4415-88A7-7D76168A5574}" destId="{46E3BE5B-CF2A-42FE-8CA9-4C0F005CFE40}" srcOrd="0" destOrd="0" presId="urn:microsoft.com/office/officeart/2009/layout/CirclePictureHierarchy"/>
    <dgm:cxn modelId="{3F612F48-4884-46CA-966B-41060F5DD845}" type="presParOf" srcId="{46E3BE5B-CF2A-42FE-8CA9-4C0F005CFE40}" destId="{3144EB80-7630-4406-B2F3-3C56A35F86F7}" srcOrd="0" destOrd="0" presId="urn:microsoft.com/office/officeart/2009/layout/CirclePictureHierarchy"/>
    <dgm:cxn modelId="{C7FBC25B-68BF-4BC0-9A7B-9A33B2717B3F}" type="presParOf" srcId="{46E3BE5B-CF2A-42FE-8CA9-4C0F005CFE40}" destId="{27570AE5-A87B-4CA7-888B-E4914A2CDB2E}" srcOrd="1" destOrd="0" presId="urn:microsoft.com/office/officeart/2009/layout/CirclePictureHierarchy"/>
    <dgm:cxn modelId="{F5CAACDD-BAD8-42ED-8EE8-8AF2CC5C1902}" type="presParOf" srcId="{5DA3CC22-BB94-4415-88A7-7D76168A5574}" destId="{775282BC-71B8-4311-BD0B-58CBEBE75F77}" srcOrd="1" destOrd="0" presId="urn:microsoft.com/office/officeart/2009/layout/CirclePictureHierarchy"/>
    <dgm:cxn modelId="{4A23C2FB-23FB-4766-B0D5-723315B9BCED}" type="presParOf" srcId="{775282BC-71B8-4311-BD0B-58CBEBE75F77}" destId="{CB7BA9A3-DABE-4EC9-A9B3-B6C611DCBA40}" srcOrd="0" destOrd="0" presId="urn:microsoft.com/office/officeart/2009/layout/CirclePictureHierarchy"/>
    <dgm:cxn modelId="{6B5CBAFE-3A1D-4806-92AD-557C966FC885}" type="presParOf" srcId="{775282BC-71B8-4311-BD0B-58CBEBE75F77}" destId="{BC5F5C51-1FF8-4878-A2D2-4E35A9F6C89E}" srcOrd="1" destOrd="0" presId="urn:microsoft.com/office/officeart/2009/layout/CirclePictureHierarchy"/>
    <dgm:cxn modelId="{13746E00-A9E0-463E-A133-E9ECACA4BCE7}" type="presParOf" srcId="{BC5F5C51-1FF8-4878-A2D2-4E35A9F6C89E}" destId="{4579C047-253F-4424-AA84-8DC2BE1C32E5}" srcOrd="0" destOrd="0" presId="urn:microsoft.com/office/officeart/2009/layout/CirclePictureHierarchy"/>
    <dgm:cxn modelId="{D5294A49-2EDD-4C12-BE1E-CE6796B305C9}" type="presParOf" srcId="{4579C047-253F-4424-AA84-8DC2BE1C32E5}" destId="{7273296E-6081-4538-831B-DDECFE80CE8D}" srcOrd="0" destOrd="0" presId="urn:microsoft.com/office/officeart/2009/layout/CirclePictureHierarchy"/>
    <dgm:cxn modelId="{BDDD1C83-6BB6-4AD4-A588-58383C15304D}" type="presParOf" srcId="{4579C047-253F-4424-AA84-8DC2BE1C32E5}" destId="{B6724A56-6042-4DF5-AA5B-8CEB7B0CE4A7}" srcOrd="1" destOrd="0" presId="urn:microsoft.com/office/officeart/2009/layout/CirclePictureHierarchy"/>
    <dgm:cxn modelId="{AB1F65A7-734D-461D-A778-A136B1E950C2}" type="presParOf" srcId="{BC5F5C51-1FF8-4878-A2D2-4E35A9F6C89E}" destId="{B713B66F-906C-4DCD-8231-CFB64665504F}" srcOrd="1" destOrd="0" presId="urn:microsoft.com/office/officeart/2009/layout/CirclePictureHierarchy"/>
    <dgm:cxn modelId="{B547900E-7C4D-42DA-A747-46C74A64C8A3}" type="presParOf" srcId="{775282BC-71B8-4311-BD0B-58CBEBE75F77}" destId="{41905F32-44A5-44BF-A0B9-3AFDA8605E95}" srcOrd="2" destOrd="0" presId="urn:microsoft.com/office/officeart/2009/layout/CirclePictureHierarchy"/>
    <dgm:cxn modelId="{86D2AA4D-7435-4AFD-89B8-AED7EC29BE85}" type="presParOf" srcId="{775282BC-71B8-4311-BD0B-58CBEBE75F77}" destId="{4FDBCCE5-855B-4A4F-9EB1-2CF7D3232515}" srcOrd="3" destOrd="0" presId="urn:microsoft.com/office/officeart/2009/layout/CirclePictureHierarchy"/>
    <dgm:cxn modelId="{D33A8F5F-A0A4-4A0F-A085-59E6AF2E2270}" type="presParOf" srcId="{4FDBCCE5-855B-4A4F-9EB1-2CF7D3232515}" destId="{AE97F954-8B4F-4198-BB7B-164BABB6F41C}" srcOrd="0" destOrd="0" presId="urn:microsoft.com/office/officeart/2009/layout/CirclePictureHierarchy"/>
    <dgm:cxn modelId="{9FBC2A51-C52A-45CB-AC00-D6C10A161C50}" type="presParOf" srcId="{AE97F954-8B4F-4198-BB7B-164BABB6F41C}" destId="{157C4F25-2F3B-486D-9F4D-73A719CEB25F}" srcOrd="0" destOrd="0" presId="urn:microsoft.com/office/officeart/2009/layout/CirclePictureHierarchy"/>
    <dgm:cxn modelId="{EB912C71-BAE2-492C-AED1-B66365926DAD}" type="presParOf" srcId="{AE97F954-8B4F-4198-BB7B-164BABB6F41C}" destId="{87D947FA-F2DF-42B4-934E-B84DD91F33EF}" srcOrd="1" destOrd="0" presId="urn:microsoft.com/office/officeart/2009/layout/CirclePictureHierarchy"/>
    <dgm:cxn modelId="{BA6868FF-DE42-41D1-967A-4E3F4CC907AB}" type="presParOf" srcId="{4FDBCCE5-855B-4A4F-9EB1-2CF7D3232515}" destId="{6FB567E0-8886-45D9-B068-95AE1CFFA3F7}" srcOrd="1" destOrd="0" presId="urn:microsoft.com/office/officeart/2009/layout/CirclePictureHierarchy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05F32-44A5-44BF-A0B9-3AFDA8605E95}">
      <dsp:nvSpPr>
        <dsp:cNvPr id="0" name=""/>
        <dsp:cNvSpPr/>
      </dsp:nvSpPr>
      <dsp:spPr>
        <a:xfrm>
          <a:off x="7379716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BA9A3-DABE-4EC9-A9B3-B6C611DCBA40}">
      <dsp:nvSpPr>
        <dsp:cNvPr id="0" name=""/>
        <dsp:cNvSpPr/>
      </dsp:nvSpPr>
      <dsp:spPr>
        <a:xfrm>
          <a:off x="7034389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8148F-0F5B-44CB-99A4-364B81A28186}">
      <dsp:nvSpPr>
        <dsp:cNvPr id="0" name=""/>
        <dsp:cNvSpPr/>
      </dsp:nvSpPr>
      <dsp:spPr>
        <a:xfrm>
          <a:off x="6689061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BEFA7-8684-4B6E-A241-786319366FC7}">
      <dsp:nvSpPr>
        <dsp:cNvPr id="0" name=""/>
        <dsp:cNvSpPr/>
      </dsp:nvSpPr>
      <dsp:spPr>
        <a:xfrm>
          <a:off x="5998405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64380-745A-496D-9491-CC9DF2134917}">
      <dsp:nvSpPr>
        <dsp:cNvPr id="0" name=""/>
        <dsp:cNvSpPr/>
      </dsp:nvSpPr>
      <dsp:spPr>
        <a:xfrm>
          <a:off x="5653078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1BC07-7AA8-43A4-886A-D20AC5EADAF4}">
      <dsp:nvSpPr>
        <dsp:cNvPr id="0" name=""/>
        <dsp:cNvSpPr/>
      </dsp:nvSpPr>
      <dsp:spPr>
        <a:xfrm>
          <a:off x="5998405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C9ADC-5A49-46FA-A028-B47A4AF5E41D}">
      <dsp:nvSpPr>
        <dsp:cNvPr id="0" name=""/>
        <dsp:cNvSpPr/>
      </dsp:nvSpPr>
      <dsp:spPr>
        <a:xfrm>
          <a:off x="3926439" y="355162"/>
          <a:ext cx="2762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2762622" y="85589"/>
              </a:lnTo>
              <a:lnTo>
                <a:pt x="2762622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B1593-93AC-4C3D-AB54-DC264ADB00BE}">
      <dsp:nvSpPr>
        <dsp:cNvPr id="0" name=""/>
        <dsp:cNvSpPr/>
      </dsp:nvSpPr>
      <dsp:spPr>
        <a:xfrm>
          <a:off x="4617094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01C3F-61EA-4984-BA92-01871E161372}">
      <dsp:nvSpPr>
        <dsp:cNvPr id="0" name=""/>
        <dsp:cNvSpPr/>
      </dsp:nvSpPr>
      <dsp:spPr>
        <a:xfrm>
          <a:off x="4271767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96C8B-DA0E-47BB-A002-0885CAD381B7}">
      <dsp:nvSpPr>
        <dsp:cNvPr id="0" name=""/>
        <dsp:cNvSpPr/>
      </dsp:nvSpPr>
      <dsp:spPr>
        <a:xfrm>
          <a:off x="3926439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AAC17-ACE9-45FB-97AB-C90210D77B93}">
      <dsp:nvSpPr>
        <dsp:cNvPr id="0" name=""/>
        <dsp:cNvSpPr/>
      </dsp:nvSpPr>
      <dsp:spPr>
        <a:xfrm>
          <a:off x="3235783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4B128-5FEA-477B-8731-E84F955288F4}">
      <dsp:nvSpPr>
        <dsp:cNvPr id="0" name=""/>
        <dsp:cNvSpPr/>
      </dsp:nvSpPr>
      <dsp:spPr>
        <a:xfrm>
          <a:off x="2890456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445B9-A66E-43E9-A20E-62297749AF8D}">
      <dsp:nvSpPr>
        <dsp:cNvPr id="0" name=""/>
        <dsp:cNvSpPr/>
      </dsp:nvSpPr>
      <dsp:spPr>
        <a:xfrm>
          <a:off x="3235783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1E02F-2D32-4CBF-933F-13B849933ADC}">
      <dsp:nvSpPr>
        <dsp:cNvPr id="0" name=""/>
        <dsp:cNvSpPr/>
      </dsp:nvSpPr>
      <dsp:spPr>
        <a:xfrm>
          <a:off x="3880719" y="35516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9584A-D100-4B11-9DDC-2CD0F356F1BE}">
      <dsp:nvSpPr>
        <dsp:cNvPr id="0" name=""/>
        <dsp:cNvSpPr/>
      </dsp:nvSpPr>
      <dsp:spPr>
        <a:xfrm>
          <a:off x="1854472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97300-705F-4FD4-AD34-BA80BAA4AD7F}">
      <dsp:nvSpPr>
        <dsp:cNvPr id="0" name=""/>
        <dsp:cNvSpPr/>
      </dsp:nvSpPr>
      <dsp:spPr>
        <a:xfrm>
          <a:off x="1509145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7BDB9-2628-458D-A920-C7D3E3F2BCD5}">
      <dsp:nvSpPr>
        <dsp:cNvPr id="0" name=""/>
        <dsp:cNvSpPr/>
      </dsp:nvSpPr>
      <dsp:spPr>
        <a:xfrm>
          <a:off x="1163817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55378-6421-40AD-B168-8741F3D7A5B2}">
      <dsp:nvSpPr>
        <dsp:cNvPr id="0" name=""/>
        <dsp:cNvSpPr/>
      </dsp:nvSpPr>
      <dsp:spPr>
        <a:xfrm>
          <a:off x="473161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7A6DB-D5FA-4D7C-840D-714763AEC325}">
      <dsp:nvSpPr>
        <dsp:cNvPr id="0" name=""/>
        <dsp:cNvSpPr/>
      </dsp:nvSpPr>
      <dsp:spPr>
        <a:xfrm>
          <a:off x="127834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2FE40-FEA1-4DFB-A560-517478BC685F}">
      <dsp:nvSpPr>
        <dsp:cNvPr id="0" name=""/>
        <dsp:cNvSpPr/>
      </dsp:nvSpPr>
      <dsp:spPr>
        <a:xfrm>
          <a:off x="473161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946E4-4441-4360-8523-A55E3EE6BECC}">
      <dsp:nvSpPr>
        <dsp:cNvPr id="0" name=""/>
        <dsp:cNvSpPr/>
      </dsp:nvSpPr>
      <dsp:spPr>
        <a:xfrm>
          <a:off x="1163817" y="355162"/>
          <a:ext cx="2762622" cy="91440"/>
        </a:xfrm>
        <a:custGeom>
          <a:avLst/>
          <a:gdLst/>
          <a:ahLst/>
          <a:cxnLst/>
          <a:rect l="0" t="0" r="0" b="0"/>
          <a:pathLst>
            <a:path>
              <a:moveTo>
                <a:pt x="2762622" y="45720"/>
              </a:moveTo>
              <a:lnTo>
                <a:pt x="2762622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9C8A5-3CA8-4F58-BDBD-FA9991746534}">
      <dsp:nvSpPr>
        <dsp:cNvPr id="0" name=""/>
        <dsp:cNvSpPr/>
      </dsp:nvSpPr>
      <dsp:spPr>
        <a:xfrm>
          <a:off x="3800865" y="149735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F6F47-8155-4952-B3BC-226FE8483C69}">
      <dsp:nvSpPr>
        <dsp:cNvPr id="0" name=""/>
        <dsp:cNvSpPr/>
      </dsp:nvSpPr>
      <dsp:spPr>
        <a:xfrm>
          <a:off x="3748424" y="120177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3748424" y="120177"/>
        <a:ext cx="376721" cy="251147"/>
      </dsp:txXfrm>
    </dsp:sp>
    <dsp:sp modelId="{95B3EB25-9469-42B0-84F4-8C1B05B146F1}">
      <dsp:nvSpPr>
        <dsp:cNvPr id="0" name=""/>
        <dsp:cNvSpPr/>
      </dsp:nvSpPr>
      <dsp:spPr>
        <a:xfrm>
          <a:off x="1038243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88DD8-AC04-4D26-B5F7-7DBD6475BF0B}">
      <dsp:nvSpPr>
        <dsp:cNvPr id="0" name=""/>
        <dsp:cNvSpPr/>
      </dsp:nvSpPr>
      <dsp:spPr>
        <a:xfrm>
          <a:off x="956795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956795" y="479366"/>
        <a:ext cx="376721" cy="251147"/>
      </dsp:txXfrm>
    </dsp:sp>
    <dsp:sp modelId="{F3FC6A96-3AFB-4950-A45C-91BC7A87EE03}">
      <dsp:nvSpPr>
        <dsp:cNvPr id="0" name=""/>
        <dsp:cNvSpPr/>
      </dsp:nvSpPr>
      <dsp:spPr>
        <a:xfrm>
          <a:off x="347588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482F9-13F8-47E9-B1C8-CC1B20DB41FA}">
      <dsp:nvSpPr>
        <dsp:cNvPr id="0" name=""/>
        <dsp:cNvSpPr/>
      </dsp:nvSpPr>
      <dsp:spPr>
        <a:xfrm>
          <a:off x="298379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298379" y="809625"/>
        <a:ext cx="376721" cy="251147"/>
      </dsp:txXfrm>
    </dsp:sp>
    <dsp:sp modelId="{C0F3094C-551C-4A9F-929E-2A9CAB6F84C9}">
      <dsp:nvSpPr>
        <dsp:cNvPr id="0" name=""/>
        <dsp:cNvSpPr/>
      </dsp:nvSpPr>
      <dsp:spPr>
        <a:xfrm>
          <a:off x="2260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9C2E0-9645-4BAE-98EB-E4F115087F17}">
      <dsp:nvSpPr>
        <dsp:cNvPr id="0" name=""/>
        <dsp:cNvSpPr/>
      </dsp:nvSpPr>
      <dsp:spPr>
        <a:xfrm>
          <a:off x="10343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</a:p>
      </dsp:txBody>
      <dsp:txXfrm>
        <a:off x="10343" y="1200297"/>
        <a:ext cx="376721" cy="251147"/>
      </dsp:txXfrm>
    </dsp:sp>
    <dsp:sp modelId="{7DC4B235-0984-4F1A-BD39-CCB77FE6AAFD}">
      <dsp:nvSpPr>
        <dsp:cNvPr id="0" name=""/>
        <dsp:cNvSpPr/>
      </dsp:nvSpPr>
      <dsp:spPr>
        <a:xfrm>
          <a:off x="692915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86151-9B00-4C58-9FDF-A6E999AD85F0}">
      <dsp:nvSpPr>
        <dsp:cNvPr id="0" name=""/>
        <dsp:cNvSpPr/>
      </dsp:nvSpPr>
      <dsp:spPr>
        <a:xfrm>
          <a:off x="586407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586407" y="1200297"/>
        <a:ext cx="376721" cy="251147"/>
      </dsp:txXfrm>
    </dsp:sp>
    <dsp:sp modelId="{40888E9D-0180-40F9-AA43-F955158B46B1}">
      <dsp:nvSpPr>
        <dsp:cNvPr id="0" name=""/>
        <dsp:cNvSpPr/>
      </dsp:nvSpPr>
      <dsp:spPr>
        <a:xfrm>
          <a:off x="1728899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052CF-F8C1-452A-ACF4-B35C2FB249E1}">
      <dsp:nvSpPr>
        <dsp:cNvPr id="0" name=""/>
        <dsp:cNvSpPr/>
      </dsp:nvSpPr>
      <dsp:spPr>
        <a:xfrm>
          <a:off x="1666527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3</a:t>
          </a:r>
          <a:endParaRPr lang="cs-CZ" sz="1100" kern="1200" dirty="0"/>
        </a:p>
      </dsp:txBody>
      <dsp:txXfrm>
        <a:off x="1666527" y="809625"/>
        <a:ext cx="376721" cy="251147"/>
      </dsp:txXfrm>
    </dsp:sp>
    <dsp:sp modelId="{795580E9-0505-455F-8340-1534BA86E196}">
      <dsp:nvSpPr>
        <dsp:cNvPr id="0" name=""/>
        <dsp:cNvSpPr/>
      </dsp:nvSpPr>
      <dsp:spPr>
        <a:xfrm>
          <a:off x="1383571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F4AB1-4880-4068-8A22-96E7DCF7C673}">
      <dsp:nvSpPr>
        <dsp:cNvPr id="0" name=""/>
        <dsp:cNvSpPr/>
      </dsp:nvSpPr>
      <dsp:spPr>
        <a:xfrm>
          <a:off x="1361814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4</a:t>
          </a:r>
          <a:endParaRPr lang="cs-CZ" sz="1100" kern="1200" dirty="0"/>
        </a:p>
      </dsp:txBody>
      <dsp:txXfrm>
        <a:off x="1361814" y="1200297"/>
        <a:ext cx="376721" cy="251147"/>
      </dsp:txXfrm>
    </dsp:sp>
    <dsp:sp modelId="{C3CE178F-3C2D-4E35-B64E-7A47B03D1092}">
      <dsp:nvSpPr>
        <dsp:cNvPr id="0" name=""/>
        <dsp:cNvSpPr/>
      </dsp:nvSpPr>
      <dsp:spPr>
        <a:xfrm>
          <a:off x="2074226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5C5A1-0973-46B3-B1A5-BE77A21EF2F3}">
      <dsp:nvSpPr>
        <dsp:cNvPr id="0" name=""/>
        <dsp:cNvSpPr/>
      </dsp:nvSpPr>
      <dsp:spPr>
        <a:xfrm>
          <a:off x="2026570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3</a:t>
          </a:r>
          <a:endParaRPr lang="cs-CZ" sz="1100" kern="1200" dirty="0"/>
        </a:p>
      </dsp:txBody>
      <dsp:txXfrm>
        <a:off x="2026570" y="1200297"/>
        <a:ext cx="376721" cy="251147"/>
      </dsp:txXfrm>
    </dsp:sp>
    <dsp:sp modelId="{AF147285-BA7B-4F52-AAE2-11051D45A019}">
      <dsp:nvSpPr>
        <dsp:cNvPr id="0" name=""/>
        <dsp:cNvSpPr/>
      </dsp:nvSpPr>
      <dsp:spPr>
        <a:xfrm>
          <a:off x="3800865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DBFFB-088B-46EF-A601-867B0ADA4E51}">
      <dsp:nvSpPr>
        <dsp:cNvPr id="0" name=""/>
        <dsp:cNvSpPr/>
      </dsp:nvSpPr>
      <dsp:spPr>
        <a:xfrm>
          <a:off x="3748424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  <a:endParaRPr lang="cs-CZ" sz="1100" kern="1200" dirty="0"/>
        </a:p>
      </dsp:txBody>
      <dsp:txXfrm>
        <a:off x="3748424" y="479366"/>
        <a:ext cx="376721" cy="251147"/>
      </dsp:txXfrm>
    </dsp:sp>
    <dsp:sp modelId="{28D431E8-9BA6-4F4F-B4A3-F26802D69A83}">
      <dsp:nvSpPr>
        <dsp:cNvPr id="0" name=""/>
        <dsp:cNvSpPr/>
      </dsp:nvSpPr>
      <dsp:spPr>
        <a:xfrm>
          <a:off x="3110210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B7396-A5F2-4DF0-B2D5-40E5920232C6}">
      <dsp:nvSpPr>
        <dsp:cNvPr id="0" name=""/>
        <dsp:cNvSpPr/>
      </dsp:nvSpPr>
      <dsp:spPr>
        <a:xfrm>
          <a:off x="3100350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  <a:endParaRPr lang="cs-CZ" sz="1100" kern="1200" dirty="0"/>
        </a:p>
      </dsp:txBody>
      <dsp:txXfrm>
        <a:off x="3100350" y="809625"/>
        <a:ext cx="376721" cy="251147"/>
      </dsp:txXfrm>
    </dsp:sp>
    <dsp:sp modelId="{267B7E2F-93E2-46F4-8F38-CE69AF916D23}">
      <dsp:nvSpPr>
        <dsp:cNvPr id="0" name=""/>
        <dsp:cNvSpPr/>
      </dsp:nvSpPr>
      <dsp:spPr>
        <a:xfrm>
          <a:off x="2764882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57D4C-5CC7-4BC3-93A7-3D7E0D7725BB}">
      <dsp:nvSpPr>
        <dsp:cNvPr id="0" name=""/>
        <dsp:cNvSpPr/>
      </dsp:nvSpPr>
      <dsp:spPr>
        <a:xfrm>
          <a:off x="2746647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</a:p>
      </dsp:txBody>
      <dsp:txXfrm>
        <a:off x="2746647" y="1200297"/>
        <a:ext cx="376721" cy="251147"/>
      </dsp:txXfrm>
    </dsp:sp>
    <dsp:sp modelId="{10ECC7B0-ADDC-42C0-9697-6A465BD70B33}">
      <dsp:nvSpPr>
        <dsp:cNvPr id="0" name=""/>
        <dsp:cNvSpPr/>
      </dsp:nvSpPr>
      <dsp:spPr>
        <a:xfrm>
          <a:off x="3455537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EAD6A-5162-4542-9069-C9BE5466C878}">
      <dsp:nvSpPr>
        <dsp:cNvPr id="0" name=""/>
        <dsp:cNvSpPr/>
      </dsp:nvSpPr>
      <dsp:spPr>
        <a:xfrm>
          <a:off x="3394718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7</a:t>
          </a:r>
          <a:endParaRPr lang="cs-CZ" sz="1100" kern="1200" dirty="0"/>
        </a:p>
      </dsp:txBody>
      <dsp:txXfrm>
        <a:off x="3394718" y="1200297"/>
        <a:ext cx="376721" cy="251147"/>
      </dsp:txXfrm>
    </dsp:sp>
    <dsp:sp modelId="{04E5AB23-C69B-4810-8E2A-46793BE5043F}">
      <dsp:nvSpPr>
        <dsp:cNvPr id="0" name=""/>
        <dsp:cNvSpPr/>
      </dsp:nvSpPr>
      <dsp:spPr>
        <a:xfrm>
          <a:off x="4491521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14979-E6EF-4AA3-AA53-0694216C21F6}">
      <dsp:nvSpPr>
        <dsp:cNvPr id="0" name=""/>
        <dsp:cNvSpPr/>
      </dsp:nvSpPr>
      <dsp:spPr>
        <a:xfrm>
          <a:off x="4413173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3</a:t>
          </a:r>
          <a:endParaRPr lang="cs-CZ" sz="1100" kern="1200" dirty="0"/>
        </a:p>
      </dsp:txBody>
      <dsp:txXfrm>
        <a:off x="4413173" y="809625"/>
        <a:ext cx="376721" cy="251147"/>
      </dsp:txXfrm>
    </dsp:sp>
    <dsp:sp modelId="{0FE83551-3CF0-4344-9D2F-364020BDDE0F}">
      <dsp:nvSpPr>
        <dsp:cNvPr id="0" name=""/>
        <dsp:cNvSpPr/>
      </dsp:nvSpPr>
      <dsp:spPr>
        <a:xfrm>
          <a:off x="4146193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EE021-62BF-4FDD-B896-523A0AD56295}">
      <dsp:nvSpPr>
        <dsp:cNvPr id="0" name=""/>
        <dsp:cNvSpPr/>
      </dsp:nvSpPr>
      <dsp:spPr>
        <a:xfrm>
          <a:off x="4098118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3</a:t>
          </a:r>
          <a:endParaRPr lang="cs-CZ" sz="1100" kern="1200" dirty="0"/>
        </a:p>
      </dsp:txBody>
      <dsp:txXfrm>
        <a:off x="4098118" y="1200297"/>
        <a:ext cx="376721" cy="251147"/>
      </dsp:txXfrm>
    </dsp:sp>
    <dsp:sp modelId="{B72ED91D-8FF7-4E14-9533-661E3E8ED6AB}">
      <dsp:nvSpPr>
        <dsp:cNvPr id="0" name=""/>
        <dsp:cNvSpPr/>
      </dsp:nvSpPr>
      <dsp:spPr>
        <a:xfrm>
          <a:off x="4836848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0BE4C-A7CF-458F-BCF5-BA016DB4327B}">
      <dsp:nvSpPr>
        <dsp:cNvPr id="0" name=""/>
        <dsp:cNvSpPr/>
      </dsp:nvSpPr>
      <dsp:spPr>
        <a:xfrm>
          <a:off x="4773215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4</a:t>
          </a:r>
          <a:endParaRPr lang="cs-CZ" sz="1100" kern="1200" dirty="0"/>
        </a:p>
      </dsp:txBody>
      <dsp:txXfrm>
        <a:off x="4773215" y="1200297"/>
        <a:ext cx="376721" cy="251147"/>
      </dsp:txXfrm>
    </dsp:sp>
    <dsp:sp modelId="{EFC14B33-63C5-45E0-86E3-7B9474350EC8}">
      <dsp:nvSpPr>
        <dsp:cNvPr id="0" name=""/>
        <dsp:cNvSpPr/>
      </dsp:nvSpPr>
      <dsp:spPr>
        <a:xfrm>
          <a:off x="6563487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C987C-21F5-4CE7-A185-886E0D9BB335}">
      <dsp:nvSpPr>
        <dsp:cNvPr id="0" name=""/>
        <dsp:cNvSpPr/>
      </dsp:nvSpPr>
      <dsp:spPr>
        <a:xfrm>
          <a:off x="6501410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8</a:t>
          </a:r>
          <a:endParaRPr lang="cs-CZ" sz="1100" kern="1200" dirty="0"/>
        </a:p>
      </dsp:txBody>
      <dsp:txXfrm>
        <a:off x="6501410" y="479366"/>
        <a:ext cx="376721" cy="251147"/>
      </dsp:txXfrm>
    </dsp:sp>
    <dsp:sp modelId="{FDF07786-6527-4E9F-8FE8-652C047C578A}">
      <dsp:nvSpPr>
        <dsp:cNvPr id="0" name=""/>
        <dsp:cNvSpPr/>
      </dsp:nvSpPr>
      <dsp:spPr>
        <a:xfrm>
          <a:off x="5872832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5E1B4-D9AE-454C-B703-C7216798E903}">
      <dsp:nvSpPr>
        <dsp:cNvPr id="0" name=""/>
        <dsp:cNvSpPr/>
      </dsp:nvSpPr>
      <dsp:spPr>
        <a:xfrm>
          <a:off x="5853335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8</a:t>
          </a:r>
          <a:endParaRPr lang="cs-CZ" sz="1100" kern="1200" dirty="0"/>
        </a:p>
      </dsp:txBody>
      <dsp:txXfrm>
        <a:off x="5853335" y="809625"/>
        <a:ext cx="376721" cy="251147"/>
      </dsp:txXfrm>
    </dsp:sp>
    <dsp:sp modelId="{5F59CA53-DCF0-4882-890C-A1327F999A2A}">
      <dsp:nvSpPr>
        <dsp:cNvPr id="0" name=""/>
        <dsp:cNvSpPr/>
      </dsp:nvSpPr>
      <dsp:spPr>
        <a:xfrm>
          <a:off x="5527504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DCFD6-D221-439E-AE9F-ED0256CD2F14}">
      <dsp:nvSpPr>
        <dsp:cNvPr id="0" name=""/>
        <dsp:cNvSpPr/>
      </dsp:nvSpPr>
      <dsp:spPr>
        <a:xfrm>
          <a:off x="5493296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8</a:t>
          </a:r>
          <a:endParaRPr lang="cs-CZ" sz="1100" kern="1200" dirty="0"/>
        </a:p>
      </dsp:txBody>
      <dsp:txXfrm>
        <a:off x="5493296" y="1200297"/>
        <a:ext cx="376721" cy="251147"/>
      </dsp:txXfrm>
    </dsp:sp>
    <dsp:sp modelId="{418DA9C6-31A8-4FF1-8660-3DA2D0DEE3BE}">
      <dsp:nvSpPr>
        <dsp:cNvPr id="0" name=""/>
        <dsp:cNvSpPr/>
      </dsp:nvSpPr>
      <dsp:spPr>
        <a:xfrm>
          <a:off x="6218159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B65A1-5573-4FAB-A990-713A9F5E8A9D}">
      <dsp:nvSpPr>
        <dsp:cNvPr id="0" name=""/>
        <dsp:cNvSpPr/>
      </dsp:nvSpPr>
      <dsp:spPr>
        <a:xfrm>
          <a:off x="6141371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9</a:t>
          </a:r>
          <a:endParaRPr lang="cs-CZ" sz="1100" kern="1200" dirty="0"/>
        </a:p>
      </dsp:txBody>
      <dsp:txXfrm>
        <a:off x="6141371" y="1200297"/>
        <a:ext cx="376721" cy="251147"/>
      </dsp:txXfrm>
    </dsp:sp>
    <dsp:sp modelId="{3144EB80-7630-4406-B2F3-3C56A35F86F7}">
      <dsp:nvSpPr>
        <dsp:cNvPr id="0" name=""/>
        <dsp:cNvSpPr/>
      </dsp:nvSpPr>
      <dsp:spPr>
        <a:xfrm>
          <a:off x="7254143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70AE5-A87B-4CA7-888B-E4914A2CDB2E}">
      <dsp:nvSpPr>
        <dsp:cNvPr id="0" name=""/>
        <dsp:cNvSpPr/>
      </dsp:nvSpPr>
      <dsp:spPr>
        <a:xfrm>
          <a:off x="7221487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1</a:t>
          </a:r>
          <a:endParaRPr lang="cs-CZ" sz="1100" kern="1200" dirty="0"/>
        </a:p>
      </dsp:txBody>
      <dsp:txXfrm>
        <a:off x="7221487" y="809625"/>
        <a:ext cx="376721" cy="251147"/>
      </dsp:txXfrm>
    </dsp:sp>
    <dsp:sp modelId="{7273296E-6081-4538-831B-DDECFE80CE8D}">
      <dsp:nvSpPr>
        <dsp:cNvPr id="0" name=""/>
        <dsp:cNvSpPr/>
      </dsp:nvSpPr>
      <dsp:spPr>
        <a:xfrm>
          <a:off x="6908815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24A56-6042-4DF5-AA5B-8CEB7B0CE4A7}">
      <dsp:nvSpPr>
        <dsp:cNvPr id="0" name=""/>
        <dsp:cNvSpPr/>
      </dsp:nvSpPr>
      <dsp:spPr>
        <a:xfrm>
          <a:off x="6861449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1</a:t>
          </a:r>
          <a:endParaRPr lang="cs-CZ" sz="1100" kern="1200" dirty="0"/>
        </a:p>
      </dsp:txBody>
      <dsp:txXfrm>
        <a:off x="6861449" y="1200297"/>
        <a:ext cx="376721" cy="251147"/>
      </dsp:txXfrm>
    </dsp:sp>
    <dsp:sp modelId="{157C4F25-2F3B-486D-9F4D-73A719CEB25F}">
      <dsp:nvSpPr>
        <dsp:cNvPr id="0" name=""/>
        <dsp:cNvSpPr/>
      </dsp:nvSpPr>
      <dsp:spPr>
        <a:xfrm>
          <a:off x="7599471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947FA-F2DF-42B4-934E-B84DD91F33EF}">
      <dsp:nvSpPr>
        <dsp:cNvPr id="0" name=""/>
        <dsp:cNvSpPr/>
      </dsp:nvSpPr>
      <dsp:spPr>
        <a:xfrm>
          <a:off x="7509523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2</a:t>
          </a:r>
          <a:endParaRPr lang="cs-CZ" sz="1100" kern="1200" dirty="0"/>
        </a:p>
      </dsp:txBody>
      <dsp:txXfrm>
        <a:off x="7509523" y="1200297"/>
        <a:ext cx="376721" cy="251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05F32-44A5-44BF-A0B9-3AFDA8605E95}">
      <dsp:nvSpPr>
        <dsp:cNvPr id="0" name=""/>
        <dsp:cNvSpPr/>
      </dsp:nvSpPr>
      <dsp:spPr>
        <a:xfrm>
          <a:off x="7379716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BA9A3-DABE-4EC9-A9B3-B6C611DCBA40}">
      <dsp:nvSpPr>
        <dsp:cNvPr id="0" name=""/>
        <dsp:cNvSpPr/>
      </dsp:nvSpPr>
      <dsp:spPr>
        <a:xfrm>
          <a:off x="7034389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8148F-0F5B-44CB-99A4-364B81A28186}">
      <dsp:nvSpPr>
        <dsp:cNvPr id="0" name=""/>
        <dsp:cNvSpPr/>
      </dsp:nvSpPr>
      <dsp:spPr>
        <a:xfrm>
          <a:off x="6689061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BEFA7-8684-4B6E-A241-786319366FC7}">
      <dsp:nvSpPr>
        <dsp:cNvPr id="0" name=""/>
        <dsp:cNvSpPr/>
      </dsp:nvSpPr>
      <dsp:spPr>
        <a:xfrm>
          <a:off x="5998405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64380-745A-496D-9491-CC9DF2134917}">
      <dsp:nvSpPr>
        <dsp:cNvPr id="0" name=""/>
        <dsp:cNvSpPr/>
      </dsp:nvSpPr>
      <dsp:spPr>
        <a:xfrm>
          <a:off x="5653078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1BC07-7AA8-43A4-886A-D20AC5EADAF4}">
      <dsp:nvSpPr>
        <dsp:cNvPr id="0" name=""/>
        <dsp:cNvSpPr/>
      </dsp:nvSpPr>
      <dsp:spPr>
        <a:xfrm>
          <a:off x="5998405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C9ADC-5A49-46FA-A028-B47A4AF5E41D}">
      <dsp:nvSpPr>
        <dsp:cNvPr id="0" name=""/>
        <dsp:cNvSpPr/>
      </dsp:nvSpPr>
      <dsp:spPr>
        <a:xfrm>
          <a:off x="3926439" y="355162"/>
          <a:ext cx="2762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2762622" y="85589"/>
              </a:lnTo>
              <a:lnTo>
                <a:pt x="2762622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B1593-93AC-4C3D-AB54-DC264ADB00BE}">
      <dsp:nvSpPr>
        <dsp:cNvPr id="0" name=""/>
        <dsp:cNvSpPr/>
      </dsp:nvSpPr>
      <dsp:spPr>
        <a:xfrm>
          <a:off x="4617094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01C3F-61EA-4984-BA92-01871E161372}">
      <dsp:nvSpPr>
        <dsp:cNvPr id="0" name=""/>
        <dsp:cNvSpPr/>
      </dsp:nvSpPr>
      <dsp:spPr>
        <a:xfrm>
          <a:off x="4271767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96C8B-DA0E-47BB-A002-0885CAD381B7}">
      <dsp:nvSpPr>
        <dsp:cNvPr id="0" name=""/>
        <dsp:cNvSpPr/>
      </dsp:nvSpPr>
      <dsp:spPr>
        <a:xfrm>
          <a:off x="3926439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AAC17-ACE9-45FB-97AB-C90210D77B93}">
      <dsp:nvSpPr>
        <dsp:cNvPr id="0" name=""/>
        <dsp:cNvSpPr/>
      </dsp:nvSpPr>
      <dsp:spPr>
        <a:xfrm>
          <a:off x="3235783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4B128-5FEA-477B-8731-E84F955288F4}">
      <dsp:nvSpPr>
        <dsp:cNvPr id="0" name=""/>
        <dsp:cNvSpPr/>
      </dsp:nvSpPr>
      <dsp:spPr>
        <a:xfrm>
          <a:off x="2890456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445B9-A66E-43E9-A20E-62297749AF8D}">
      <dsp:nvSpPr>
        <dsp:cNvPr id="0" name=""/>
        <dsp:cNvSpPr/>
      </dsp:nvSpPr>
      <dsp:spPr>
        <a:xfrm>
          <a:off x="3235783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1E02F-2D32-4CBF-933F-13B849933ADC}">
      <dsp:nvSpPr>
        <dsp:cNvPr id="0" name=""/>
        <dsp:cNvSpPr/>
      </dsp:nvSpPr>
      <dsp:spPr>
        <a:xfrm>
          <a:off x="3880719" y="35516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9584A-D100-4B11-9DDC-2CD0F356F1BE}">
      <dsp:nvSpPr>
        <dsp:cNvPr id="0" name=""/>
        <dsp:cNvSpPr/>
      </dsp:nvSpPr>
      <dsp:spPr>
        <a:xfrm>
          <a:off x="1854472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97300-705F-4FD4-AD34-BA80BAA4AD7F}">
      <dsp:nvSpPr>
        <dsp:cNvPr id="0" name=""/>
        <dsp:cNvSpPr/>
      </dsp:nvSpPr>
      <dsp:spPr>
        <a:xfrm>
          <a:off x="1509145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7BDB9-2628-458D-A920-C7D3E3F2BCD5}">
      <dsp:nvSpPr>
        <dsp:cNvPr id="0" name=""/>
        <dsp:cNvSpPr/>
      </dsp:nvSpPr>
      <dsp:spPr>
        <a:xfrm>
          <a:off x="1163817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55378-6421-40AD-B168-8741F3D7A5B2}">
      <dsp:nvSpPr>
        <dsp:cNvPr id="0" name=""/>
        <dsp:cNvSpPr/>
      </dsp:nvSpPr>
      <dsp:spPr>
        <a:xfrm>
          <a:off x="473161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7A6DB-D5FA-4D7C-840D-714763AEC325}">
      <dsp:nvSpPr>
        <dsp:cNvPr id="0" name=""/>
        <dsp:cNvSpPr/>
      </dsp:nvSpPr>
      <dsp:spPr>
        <a:xfrm>
          <a:off x="127834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2FE40-FEA1-4DFB-A560-517478BC685F}">
      <dsp:nvSpPr>
        <dsp:cNvPr id="0" name=""/>
        <dsp:cNvSpPr/>
      </dsp:nvSpPr>
      <dsp:spPr>
        <a:xfrm>
          <a:off x="473161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946E4-4441-4360-8523-A55E3EE6BECC}">
      <dsp:nvSpPr>
        <dsp:cNvPr id="0" name=""/>
        <dsp:cNvSpPr/>
      </dsp:nvSpPr>
      <dsp:spPr>
        <a:xfrm>
          <a:off x="1163817" y="355162"/>
          <a:ext cx="2762622" cy="91440"/>
        </a:xfrm>
        <a:custGeom>
          <a:avLst/>
          <a:gdLst/>
          <a:ahLst/>
          <a:cxnLst/>
          <a:rect l="0" t="0" r="0" b="0"/>
          <a:pathLst>
            <a:path>
              <a:moveTo>
                <a:pt x="2762622" y="45720"/>
              </a:moveTo>
              <a:lnTo>
                <a:pt x="2762622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9C8A5-3CA8-4F58-BDBD-FA9991746534}">
      <dsp:nvSpPr>
        <dsp:cNvPr id="0" name=""/>
        <dsp:cNvSpPr/>
      </dsp:nvSpPr>
      <dsp:spPr>
        <a:xfrm>
          <a:off x="3800865" y="149735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F6F47-8155-4952-B3BC-226FE8483C69}">
      <dsp:nvSpPr>
        <dsp:cNvPr id="0" name=""/>
        <dsp:cNvSpPr/>
      </dsp:nvSpPr>
      <dsp:spPr>
        <a:xfrm>
          <a:off x="3748424" y="120177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3748424" y="120177"/>
        <a:ext cx="376721" cy="251147"/>
      </dsp:txXfrm>
    </dsp:sp>
    <dsp:sp modelId="{95B3EB25-9469-42B0-84F4-8C1B05B146F1}">
      <dsp:nvSpPr>
        <dsp:cNvPr id="0" name=""/>
        <dsp:cNvSpPr/>
      </dsp:nvSpPr>
      <dsp:spPr>
        <a:xfrm>
          <a:off x="1038243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88DD8-AC04-4D26-B5F7-7DBD6475BF0B}">
      <dsp:nvSpPr>
        <dsp:cNvPr id="0" name=""/>
        <dsp:cNvSpPr/>
      </dsp:nvSpPr>
      <dsp:spPr>
        <a:xfrm>
          <a:off x="956795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956795" y="479366"/>
        <a:ext cx="376721" cy="251147"/>
      </dsp:txXfrm>
    </dsp:sp>
    <dsp:sp modelId="{F3FC6A96-3AFB-4950-A45C-91BC7A87EE03}">
      <dsp:nvSpPr>
        <dsp:cNvPr id="0" name=""/>
        <dsp:cNvSpPr/>
      </dsp:nvSpPr>
      <dsp:spPr>
        <a:xfrm>
          <a:off x="347588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482F9-13F8-47E9-B1C8-CC1B20DB41FA}">
      <dsp:nvSpPr>
        <dsp:cNvPr id="0" name=""/>
        <dsp:cNvSpPr/>
      </dsp:nvSpPr>
      <dsp:spPr>
        <a:xfrm>
          <a:off x="298379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298379" y="809625"/>
        <a:ext cx="376721" cy="251147"/>
      </dsp:txXfrm>
    </dsp:sp>
    <dsp:sp modelId="{C0F3094C-551C-4A9F-929E-2A9CAB6F84C9}">
      <dsp:nvSpPr>
        <dsp:cNvPr id="0" name=""/>
        <dsp:cNvSpPr/>
      </dsp:nvSpPr>
      <dsp:spPr>
        <a:xfrm>
          <a:off x="2260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9C2E0-9645-4BAE-98EB-E4F115087F17}">
      <dsp:nvSpPr>
        <dsp:cNvPr id="0" name=""/>
        <dsp:cNvSpPr/>
      </dsp:nvSpPr>
      <dsp:spPr>
        <a:xfrm>
          <a:off x="10343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</a:p>
      </dsp:txBody>
      <dsp:txXfrm>
        <a:off x="10343" y="1200297"/>
        <a:ext cx="376721" cy="251147"/>
      </dsp:txXfrm>
    </dsp:sp>
    <dsp:sp modelId="{7DC4B235-0984-4F1A-BD39-CCB77FE6AAFD}">
      <dsp:nvSpPr>
        <dsp:cNvPr id="0" name=""/>
        <dsp:cNvSpPr/>
      </dsp:nvSpPr>
      <dsp:spPr>
        <a:xfrm>
          <a:off x="692915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86151-9B00-4C58-9FDF-A6E999AD85F0}">
      <dsp:nvSpPr>
        <dsp:cNvPr id="0" name=""/>
        <dsp:cNvSpPr/>
      </dsp:nvSpPr>
      <dsp:spPr>
        <a:xfrm>
          <a:off x="586407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5</a:t>
          </a:r>
          <a:endParaRPr lang="cs-CZ" sz="1100" kern="1200" dirty="0"/>
        </a:p>
      </dsp:txBody>
      <dsp:txXfrm>
        <a:off x="586407" y="1200297"/>
        <a:ext cx="376721" cy="251147"/>
      </dsp:txXfrm>
    </dsp:sp>
    <dsp:sp modelId="{40888E9D-0180-40F9-AA43-F955158B46B1}">
      <dsp:nvSpPr>
        <dsp:cNvPr id="0" name=""/>
        <dsp:cNvSpPr/>
      </dsp:nvSpPr>
      <dsp:spPr>
        <a:xfrm>
          <a:off x="1728899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052CF-F8C1-452A-ACF4-B35C2FB249E1}">
      <dsp:nvSpPr>
        <dsp:cNvPr id="0" name=""/>
        <dsp:cNvSpPr/>
      </dsp:nvSpPr>
      <dsp:spPr>
        <a:xfrm>
          <a:off x="1666527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4</a:t>
          </a:r>
          <a:endParaRPr lang="cs-CZ" sz="1100" kern="1200" dirty="0"/>
        </a:p>
      </dsp:txBody>
      <dsp:txXfrm>
        <a:off x="1666527" y="809625"/>
        <a:ext cx="376721" cy="251147"/>
      </dsp:txXfrm>
    </dsp:sp>
    <dsp:sp modelId="{795580E9-0505-455F-8340-1534BA86E196}">
      <dsp:nvSpPr>
        <dsp:cNvPr id="0" name=""/>
        <dsp:cNvSpPr/>
      </dsp:nvSpPr>
      <dsp:spPr>
        <a:xfrm>
          <a:off x="1383571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F4AB1-4880-4068-8A22-96E7DCF7C673}">
      <dsp:nvSpPr>
        <dsp:cNvPr id="0" name=""/>
        <dsp:cNvSpPr/>
      </dsp:nvSpPr>
      <dsp:spPr>
        <a:xfrm>
          <a:off x="1361814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4</a:t>
          </a:r>
          <a:endParaRPr lang="cs-CZ" sz="1100" kern="1200" dirty="0"/>
        </a:p>
      </dsp:txBody>
      <dsp:txXfrm>
        <a:off x="1361814" y="1200297"/>
        <a:ext cx="376721" cy="251147"/>
      </dsp:txXfrm>
    </dsp:sp>
    <dsp:sp modelId="{C3CE178F-3C2D-4E35-B64E-7A47B03D1092}">
      <dsp:nvSpPr>
        <dsp:cNvPr id="0" name=""/>
        <dsp:cNvSpPr/>
      </dsp:nvSpPr>
      <dsp:spPr>
        <a:xfrm>
          <a:off x="2074226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5C5A1-0973-46B3-B1A5-BE77A21EF2F3}">
      <dsp:nvSpPr>
        <dsp:cNvPr id="0" name=""/>
        <dsp:cNvSpPr/>
      </dsp:nvSpPr>
      <dsp:spPr>
        <a:xfrm>
          <a:off x="2026570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3</a:t>
          </a:r>
          <a:endParaRPr lang="cs-CZ" sz="1100" kern="1200" dirty="0"/>
        </a:p>
      </dsp:txBody>
      <dsp:txXfrm>
        <a:off x="2026570" y="1200297"/>
        <a:ext cx="376721" cy="251147"/>
      </dsp:txXfrm>
    </dsp:sp>
    <dsp:sp modelId="{AF147285-BA7B-4F52-AAE2-11051D45A019}">
      <dsp:nvSpPr>
        <dsp:cNvPr id="0" name=""/>
        <dsp:cNvSpPr/>
      </dsp:nvSpPr>
      <dsp:spPr>
        <a:xfrm>
          <a:off x="3800865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DBFFB-088B-46EF-A601-867B0ADA4E51}">
      <dsp:nvSpPr>
        <dsp:cNvPr id="0" name=""/>
        <dsp:cNvSpPr/>
      </dsp:nvSpPr>
      <dsp:spPr>
        <a:xfrm>
          <a:off x="3748424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  <a:endParaRPr lang="cs-CZ" sz="1100" kern="1200" dirty="0"/>
        </a:p>
      </dsp:txBody>
      <dsp:txXfrm>
        <a:off x="3748424" y="479366"/>
        <a:ext cx="376721" cy="251147"/>
      </dsp:txXfrm>
    </dsp:sp>
    <dsp:sp modelId="{28D431E8-9BA6-4F4F-B4A3-F26802D69A83}">
      <dsp:nvSpPr>
        <dsp:cNvPr id="0" name=""/>
        <dsp:cNvSpPr/>
      </dsp:nvSpPr>
      <dsp:spPr>
        <a:xfrm>
          <a:off x="3110210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B7396-A5F2-4DF0-B2D5-40E5920232C6}">
      <dsp:nvSpPr>
        <dsp:cNvPr id="0" name=""/>
        <dsp:cNvSpPr/>
      </dsp:nvSpPr>
      <dsp:spPr>
        <a:xfrm>
          <a:off x="3100350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  <a:endParaRPr lang="cs-CZ" sz="1100" kern="1200" dirty="0"/>
        </a:p>
      </dsp:txBody>
      <dsp:txXfrm>
        <a:off x="3100350" y="809625"/>
        <a:ext cx="376721" cy="251147"/>
      </dsp:txXfrm>
    </dsp:sp>
    <dsp:sp modelId="{267B7E2F-93E2-46F4-8F38-CE69AF916D23}">
      <dsp:nvSpPr>
        <dsp:cNvPr id="0" name=""/>
        <dsp:cNvSpPr/>
      </dsp:nvSpPr>
      <dsp:spPr>
        <a:xfrm>
          <a:off x="2764882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57D4C-5CC7-4BC3-93A7-3D7E0D7725BB}">
      <dsp:nvSpPr>
        <dsp:cNvPr id="0" name=""/>
        <dsp:cNvSpPr/>
      </dsp:nvSpPr>
      <dsp:spPr>
        <a:xfrm>
          <a:off x="2746647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6</a:t>
          </a:r>
        </a:p>
      </dsp:txBody>
      <dsp:txXfrm>
        <a:off x="2746647" y="1200297"/>
        <a:ext cx="376721" cy="251147"/>
      </dsp:txXfrm>
    </dsp:sp>
    <dsp:sp modelId="{10ECC7B0-ADDC-42C0-9697-6A465BD70B33}">
      <dsp:nvSpPr>
        <dsp:cNvPr id="0" name=""/>
        <dsp:cNvSpPr/>
      </dsp:nvSpPr>
      <dsp:spPr>
        <a:xfrm>
          <a:off x="3455537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EAD6A-5162-4542-9069-C9BE5466C878}">
      <dsp:nvSpPr>
        <dsp:cNvPr id="0" name=""/>
        <dsp:cNvSpPr/>
      </dsp:nvSpPr>
      <dsp:spPr>
        <a:xfrm>
          <a:off x="3394718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7</a:t>
          </a:r>
          <a:endParaRPr lang="cs-CZ" sz="1100" kern="1200" dirty="0"/>
        </a:p>
      </dsp:txBody>
      <dsp:txXfrm>
        <a:off x="3394718" y="1200297"/>
        <a:ext cx="376721" cy="251147"/>
      </dsp:txXfrm>
    </dsp:sp>
    <dsp:sp modelId="{04E5AB23-C69B-4810-8E2A-46793BE5043F}">
      <dsp:nvSpPr>
        <dsp:cNvPr id="0" name=""/>
        <dsp:cNvSpPr/>
      </dsp:nvSpPr>
      <dsp:spPr>
        <a:xfrm>
          <a:off x="4491521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14979-E6EF-4AA3-AA53-0694216C21F6}">
      <dsp:nvSpPr>
        <dsp:cNvPr id="0" name=""/>
        <dsp:cNvSpPr/>
      </dsp:nvSpPr>
      <dsp:spPr>
        <a:xfrm>
          <a:off x="4413173" y="809625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4413173" y="809625"/>
        <a:ext cx="376721" cy="251147"/>
      </dsp:txXfrm>
    </dsp:sp>
    <dsp:sp modelId="{0FE83551-3CF0-4344-9D2F-364020BDDE0F}">
      <dsp:nvSpPr>
        <dsp:cNvPr id="0" name=""/>
        <dsp:cNvSpPr/>
      </dsp:nvSpPr>
      <dsp:spPr>
        <a:xfrm>
          <a:off x="4146193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EE021-62BF-4FDD-B896-523A0AD56295}">
      <dsp:nvSpPr>
        <dsp:cNvPr id="0" name=""/>
        <dsp:cNvSpPr/>
      </dsp:nvSpPr>
      <dsp:spPr>
        <a:xfrm>
          <a:off x="4098118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3</a:t>
          </a:r>
          <a:endParaRPr lang="cs-CZ" sz="1100" kern="1200" dirty="0"/>
        </a:p>
      </dsp:txBody>
      <dsp:txXfrm>
        <a:off x="4098118" y="1200297"/>
        <a:ext cx="376721" cy="251147"/>
      </dsp:txXfrm>
    </dsp:sp>
    <dsp:sp modelId="{B72ED91D-8FF7-4E14-9533-661E3E8ED6AB}">
      <dsp:nvSpPr>
        <dsp:cNvPr id="0" name=""/>
        <dsp:cNvSpPr/>
      </dsp:nvSpPr>
      <dsp:spPr>
        <a:xfrm>
          <a:off x="4836848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0BE4C-A7CF-458F-BCF5-BA016DB4327B}">
      <dsp:nvSpPr>
        <dsp:cNvPr id="0" name=""/>
        <dsp:cNvSpPr/>
      </dsp:nvSpPr>
      <dsp:spPr>
        <a:xfrm>
          <a:off x="4773215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4</a:t>
          </a:r>
          <a:endParaRPr lang="cs-CZ" sz="1100" kern="1200" dirty="0"/>
        </a:p>
      </dsp:txBody>
      <dsp:txXfrm>
        <a:off x="4773215" y="1200297"/>
        <a:ext cx="376721" cy="251147"/>
      </dsp:txXfrm>
    </dsp:sp>
    <dsp:sp modelId="{EFC14B33-63C5-45E0-86E3-7B9474350EC8}">
      <dsp:nvSpPr>
        <dsp:cNvPr id="0" name=""/>
        <dsp:cNvSpPr/>
      </dsp:nvSpPr>
      <dsp:spPr>
        <a:xfrm>
          <a:off x="6563487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C987C-21F5-4CE7-A185-886E0D9BB335}">
      <dsp:nvSpPr>
        <dsp:cNvPr id="0" name=""/>
        <dsp:cNvSpPr/>
      </dsp:nvSpPr>
      <dsp:spPr>
        <a:xfrm>
          <a:off x="6501410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8</a:t>
          </a:r>
          <a:endParaRPr lang="cs-CZ" sz="1100" kern="1200" dirty="0"/>
        </a:p>
      </dsp:txBody>
      <dsp:txXfrm>
        <a:off x="6501410" y="479366"/>
        <a:ext cx="376721" cy="251147"/>
      </dsp:txXfrm>
    </dsp:sp>
    <dsp:sp modelId="{FDF07786-6527-4E9F-8FE8-652C047C578A}">
      <dsp:nvSpPr>
        <dsp:cNvPr id="0" name=""/>
        <dsp:cNvSpPr/>
      </dsp:nvSpPr>
      <dsp:spPr>
        <a:xfrm>
          <a:off x="5872832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5E1B4-D9AE-454C-B703-C7216798E903}">
      <dsp:nvSpPr>
        <dsp:cNvPr id="0" name=""/>
        <dsp:cNvSpPr/>
      </dsp:nvSpPr>
      <dsp:spPr>
        <a:xfrm>
          <a:off x="5853335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8</a:t>
          </a:r>
          <a:endParaRPr lang="cs-CZ" sz="1100" kern="1200" dirty="0"/>
        </a:p>
      </dsp:txBody>
      <dsp:txXfrm>
        <a:off x="5853335" y="809625"/>
        <a:ext cx="376721" cy="251147"/>
      </dsp:txXfrm>
    </dsp:sp>
    <dsp:sp modelId="{5F59CA53-DCF0-4882-890C-A1327F999A2A}">
      <dsp:nvSpPr>
        <dsp:cNvPr id="0" name=""/>
        <dsp:cNvSpPr/>
      </dsp:nvSpPr>
      <dsp:spPr>
        <a:xfrm>
          <a:off x="5527504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DCFD6-D221-439E-AE9F-ED0256CD2F14}">
      <dsp:nvSpPr>
        <dsp:cNvPr id="0" name=""/>
        <dsp:cNvSpPr/>
      </dsp:nvSpPr>
      <dsp:spPr>
        <a:xfrm>
          <a:off x="5493296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8</a:t>
          </a:r>
          <a:endParaRPr lang="cs-CZ" sz="1100" kern="1200" dirty="0"/>
        </a:p>
      </dsp:txBody>
      <dsp:txXfrm>
        <a:off x="5493296" y="1200297"/>
        <a:ext cx="376721" cy="251147"/>
      </dsp:txXfrm>
    </dsp:sp>
    <dsp:sp modelId="{418DA9C6-31A8-4FF1-8660-3DA2D0DEE3BE}">
      <dsp:nvSpPr>
        <dsp:cNvPr id="0" name=""/>
        <dsp:cNvSpPr/>
      </dsp:nvSpPr>
      <dsp:spPr>
        <a:xfrm>
          <a:off x="6218159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B65A1-5573-4FAB-A990-713A9F5E8A9D}">
      <dsp:nvSpPr>
        <dsp:cNvPr id="0" name=""/>
        <dsp:cNvSpPr/>
      </dsp:nvSpPr>
      <dsp:spPr>
        <a:xfrm>
          <a:off x="6141371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9</a:t>
          </a:r>
          <a:endParaRPr lang="cs-CZ" sz="1100" kern="1200" dirty="0"/>
        </a:p>
      </dsp:txBody>
      <dsp:txXfrm>
        <a:off x="6141371" y="1200297"/>
        <a:ext cx="376721" cy="251147"/>
      </dsp:txXfrm>
    </dsp:sp>
    <dsp:sp modelId="{3144EB80-7630-4406-B2F3-3C56A35F86F7}">
      <dsp:nvSpPr>
        <dsp:cNvPr id="0" name=""/>
        <dsp:cNvSpPr/>
      </dsp:nvSpPr>
      <dsp:spPr>
        <a:xfrm>
          <a:off x="7254143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70AE5-A87B-4CA7-888B-E4914A2CDB2E}">
      <dsp:nvSpPr>
        <dsp:cNvPr id="0" name=""/>
        <dsp:cNvSpPr/>
      </dsp:nvSpPr>
      <dsp:spPr>
        <a:xfrm>
          <a:off x="7221487" y="809625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7221487" y="809625"/>
        <a:ext cx="376721" cy="251147"/>
      </dsp:txXfrm>
    </dsp:sp>
    <dsp:sp modelId="{7273296E-6081-4538-831B-DDECFE80CE8D}">
      <dsp:nvSpPr>
        <dsp:cNvPr id="0" name=""/>
        <dsp:cNvSpPr/>
      </dsp:nvSpPr>
      <dsp:spPr>
        <a:xfrm>
          <a:off x="6908815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24A56-6042-4DF5-AA5B-8CEB7B0CE4A7}">
      <dsp:nvSpPr>
        <dsp:cNvPr id="0" name=""/>
        <dsp:cNvSpPr/>
      </dsp:nvSpPr>
      <dsp:spPr>
        <a:xfrm>
          <a:off x="6861449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1</a:t>
          </a:r>
          <a:endParaRPr lang="cs-CZ" sz="1100" kern="1200" dirty="0"/>
        </a:p>
      </dsp:txBody>
      <dsp:txXfrm>
        <a:off x="6861449" y="1200297"/>
        <a:ext cx="376721" cy="251147"/>
      </dsp:txXfrm>
    </dsp:sp>
    <dsp:sp modelId="{157C4F25-2F3B-486D-9F4D-73A719CEB25F}">
      <dsp:nvSpPr>
        <dsp:cNvPr id="0" name=""/>
        <dsp:cNvSpPr/>
      </dsp:nvSpPr>
      <dsp:spPr>
        <a:xfrm>
          <a:off x="7599471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947FA-F2DF-42B4-934E-B84DD91F33EF}">
      <dsp:nvSpPr>
        <dsp:cNvPr id="0" name=""/>
        <dsp:cNvSpPr/>
      </dsp:nvSpPr>
      <dsp:spPr>
        <a:xfrm>
          <a:off x="7509523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2</a:t>
          </a:r>
          <a:endParaRPr lang="cs-CZ" sz="1100" kern="1200" dirty="0"/>
        </a:p>
      </dsp:txBody>
      <dsp:txXfrm>
        <a:off x="7509523" y="1200297"/>
        <a:ext cx="376721" cy="2511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05F32-44A5-44BF-A0B9-3AFDA8605E95}">
      <dsp:nvSpPr>
        <dsp:cNvPr id="0" name=""/>
        <dsp:cNvSpPr/>
      </dsp:nvSpPr>
      <dsp:spPr>
        <a:xfrm>
          <a:off x="7379716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BA9A3-DABE-4EC9-A9B3-B6C611DCBA40}">
      <dsp:nvSpPr>
        <dsp:cNvPr id="0" name=""/>
        <dsp:cNvSpPr/>
      </dsp:nvSpPr>
      <dsp:spPr>
        <a:xfrm>
          <a:off x="7034389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8148F-0F5B-44CB-99A4-364B81A28186}">
      <dsp:nvSpPr>
        <dsp:cNvPr id="0" name=""/>
        <dsp:cNvSpPr/>
      </dsp:nvSpPr>
      <dsp:spPr>
        <a:xfrm>
          <a:off x="6689061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BEFA7-8684-4B6E-A241-786319366FC7}">
      <dsp:nvSpPr>
        <dsp:cNvPr id="0" name=""/>
        <dsp:cNvSpPr/>
      </dsp:nvSpPr>
      <dsp:spPr>
        <a:xfrm>
          <a:off x="5998405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64380-745A-496D-9491-CC9DF2134917}">
      <dsp:nvSpPr>
        <dsp:cNvPr id="0" name=""/>
        <dsp:cNvSpPr/>
      </dsp:nvSpPr>
      <dsp:spPr>
        <a:xfrm>
          <a:off x="5653078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1BC07-7AA8-43A4-886A-D20AC5EADAF4}">
      <dsp:nvSpPr>
        <dsp:cNvPr id="0" name=""/>
        <dsp:cNvSpPr/>
      </dsp:nvSpPr>
      <dsp:spPr>
        <a:xfrm>
          <a:off x="5998405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4C9ADC-5A49-46FA-A028-B47A4AF5E41D}">
      <dsp:nvSpPr>
        <dsp:cNvPr id="0" name=""/>
        <dsp:cNvSpPr/>
      </dsp:nvSpPr>
      <dsp:spPr>
        <a:xfrm>
          <a:off x="3926439" y="355162"/>
          <a:ext cx="27626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2762622" y="85589"/>
              </a:lnTo>
              <a:lnTo>
                <a:pt x="2762622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B1593-93AC-4C3D-AB54-DC264ADB00BE}">
      <dsp:nvSpPr>
        <dsp:cNvPr id="0" name=""/>
        <dsp:cNvSpPr/>
      </dsp:nvSpPr>
      <dsp:spPr>
        <a:xfrm>
          <a:off x="4617094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101C3F-61EA-4984-BA92-01871E161372}">
      <dsp:nvSpPr>
        <dsp:cNvPr id="0" name=""/>
        <dsp:cNvSpPr/>
      </dsp:nvSpPr>
      <dsp:spPr>
        <a:xfrm>
          <a:off x="4271767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96C8B-DA0E-47BB-A002-0885CAD381B7}">
      <dsp:nvSpPr>
        <dsp:cNvPr id="0" name=""/>
        <dsp:cNvSpPr/>
      </dsp:nvSpPr>
      <dsp:spPr>
        <a:xfrm>
          <a:off x="3926439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AAC17-ACE9-45FB-97AB-C90210D77B93}">
      <dsp:nvSpPr>
        <dsp:cNvPr id="0" name=""/>
        <dsp:cNvSpPr/>
      </dsp:nvSpPr>
      <dsp:spPr>
        <a:xfrm>
          <a:off x="3235783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4B128-5FEA-477B-8731-E84F955288F4}">
      <dsp:nvSpPr>
        <dsp:cNvPr id="0" name=""/>
        <dsp:cNvSpPr/>
      </dsp:nvSpPr>
      <dsp:spPr>
        <a:xfrm>
          <a:off x="2890456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445B9-A66E-43E9-A20E-62297749AF8D}">
      <dsp:nvSpPr>
        <dsp:cNvPr id="0" name=""/>
        <dsp:cNvSpPr/>
      </dsp:nvSpPr>
      <dsp:spPr>
        <a:xfrm>
          <a:off x="3235783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1E02F-2D32-4CBF-933F-13B849933ADC}">
      <dsp:nvSpPr>
        <dsp:cNvPr id="0" name=""/>
        <dsp:cNvSpPr/>
      </dsp:nvSpPr>
      <dsp:spPr>
        <a:xfrm>
          <a:off x="3880719" y="35516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9584A-D100-4B11-9DDC-2CD0F356F1BE}">
      <dsp:nvSpPr>
        <dsp:cNvPr id="0" name=""/>
        <dsp:cNvSpPr/>
      </dsp:nvSpPr>
      <dsp:spPr>
        <a:xfrm>
          <a:off x="1854472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97300-705F-4FD4-AD34-BA80BAA4AD7F}">
      <dsp:nvSpPr>
        <dsp:cNvPr id="0" name=""/>
        <dsp:cNvSpPr/>
      </dsp:nvSpPr>
      <dsp:spPr>
        <a:xfrm>
          <a:off x="1509145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7BDB9-2628-458D-A920-C7D3E3F2BCD5}">
      <dsp:nvSpPr>
        <dsp:cNvPr id="0" name=""/>
        <dsp:cNvSpPr/>
      </dsp:nvSpPr>
      <dsp:spPr>
        <a:xfrm>
          <a:off x="1163817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690655" y="85589"/>
              </a:lnTo>
              <a:lnTo>
                <a:pt x="690655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55378-6421-40AD-B168-8741F3D7A5B2}">
      <dsp:nvSpPr>
        <dsp:cNvPr id="0" name=""/>
        <dsp:cNvSpPr/>
      </dsp:nvSpPr>
      <dsp:spPr>
        <a:xfrm>
          <a:off x="473161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5589"/>
              </a:lnTo>
              <a:lnTo>
                <a:pt x="345327" y="85589"/>
              </a:lnTo>
              <a:lnTo>
                <a:pt x="345327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7A6DB-D5FA-4D7C-840D-714763AEC325}">
      <dsp:nvSpPr>
        <dsp:cNvPr id="0" name=""/>
        <dsp:cNvSpPr/>
      </dsp:nvSpPr>
      <dsp:spPr>
        <a:xfrm>
          <a:off x="127834" y="1015680"/>
          <a:ext cx="345327" cy="91440"/>
        </a:xfrm>
        <a:custGeom>
          <a:avLst/>
          <a:gdLst/>
          <a:ahLst/>
          <a:cxnLst/>
          <a:rect l="0" t="0" r="0" b="0"/>
          <a:pathLst>
            <a:path>
              <a:moveTo>
                <a:pt x="345327" y="45720"/>
              </a:moveTo>
              <a:lnTo>
                <a:pt x="345327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2FE40-FEA1-4DFB-A560-517478BC685F}">
      <dsp:nvSpPr>
        <dsp:cNvPr id="0" name=""/>
        <dsp:cNvSpPr/>
      </dsp:nvSpPr>
      <dsp:spPr>
        <a:xfrm>
          <a:off x="473161" y="685421"/>
          <a:ext cx="690655" cy="91440"/>
        </a:xfrm>
        <a:custGeom>
          <a:avLst/>
          <a:gdLst/>
          <a:ahLst/>
          <a:cxnLst/>
          <a:rect l="0" t="0" r="0" b="0"/>
          <a:pathLst>
            <a:path>
              <a:moveTo>
                <a:pt x="690655" y="45720"/>
              </a:moveTo>
              <a:lnTo>
                <a:pt x="690655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946E4-4441-4360-8523-A55E3EE6BECC}">
      <dsp:nvSpPr>
        <dsp:cNvPr id="0" name=""/>
        <dsp:cNvSpPr/>
      </dsp:nvSpPr>
      <dsp:spPr>
        <a:xfrm>
          <a:off x="1163817" y="355162"/>
          <a:ext cx="2762622" cy="91440"/>
        </a:xfrm>
        <a:custGeom>
          <a:avLst/>
          <a:gdLst/>
          <a:ahLst/>
          <a:cxnLst/>
          <a:rect l="0" t="0" r="0" b="0"/>
          <a:pathLst>
            <a:path>
              <a:moveTo>
                <a:pt x="2762622" y="45720"/>
              </a:moveTo>
              <a:lnTo>
                <a:pt x="2762622" y="85589"/>
              </a:lnTo>
              <a:lnTo>
                <a:pt x="0" y="85589"/>
              </a:lnTo>
              <a:lnTo>
                <a:pt x="0" y="1248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9C8A5-3CA8-4F58-BDBD-FA9991746534}">
      <dsp:nvSpPr>
        <dsp:cNvPr id="0" name=""/>
        <dsp:cNvSpPr/>
      </dsp:nvSpPr>
      <dsp:spPr>
        <a:xfrm>
          <a:off x="3800865" y="149735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F6F47-8155-4952-B3BC-226FE8483C69}">
      <dsp:nvSpPr>
        <dsp:cNvPr id="0" name=""/>
        <dsp:cNvSpPr/>
      </dsp:nvSpPr>
      <dsp:spPr>
        <a:xfrm>
          <a:off x="3748424" y="120177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15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3748424" y="120177"/>
        <a:ext cx="376721" cy="251147"/>
      </dsp:txXfrm>
    </dsp:sp>
    <dsp:sp modelId="{95B3EB25-9469-42B0-84F4-8C1B05B146F1}">
      <dsp:nvSpPr>
        <dsp:cNvPr id="0" name=""/>
        <dsp:cNvSpPr/>
      </dsp:nvSpPr>
      <dsp:spPr>
        <a:xfrm>
          <a:off x="1038243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88DD8-AC04-4D26-B5F7-7DBD6475BF0B}">
      <dsp:nvSpPr>
        <dsp:cNvPr id="0" name=""/>
        <dsp:cNvSpPr/>
      </dsp:nvSpPr>
      <dsp:spPr>
        <a:xfrm>
          <a:off x="956795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6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956795" y="479366"/>
        <a:ext cx="376721" cy="251147"/>
      </dsp:txXfrm>
    </dsp:sp>
    <dsp:sp modelId="{F3FC6A96-3AFB-4950-A45C-91BC7A87EE03}">
      <dsp:nvSpPr>
        <dsp:cNvPr id="0" name=""/>
        <dsp:cNvSpPr/>
      </dsp:nvSpPr>
      <dsp:spPr>
        <a:xfrm>
          <a:off x="347588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482F9-13F8-47E9-B1C8-CC1B20DB41FA}">
      <dsp:nvSpPr>
        <dsp:cNvPr id="0" name=""/>
        <dsp:cNvSpPr/>
      </dsp:nvSpPr>
      <dsp:spPr>
        <a:xfrm>
          <a:off x="298379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3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298379" y="809625"/>
        <a:ext cx="376721" cy="251147"/>
      </dsp:txXfrm>
    </dsp:sp>
    <dsp:sp modelId="{C0F3094C-551C-4A9F-929E-2A9CAB6F84C9}">
      <dsp:nvSpPr>
        <dsp:cNvPr id="0" name=""/>
        <dsp:cNvSpPr/>
      </dsp:nvSpPr>
      <dsp:spPr>
        <a:xfrm>
          <a:off x="2260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9C2E0-9645-4BAE-98EB-E4F115087F17}">
      <dsp:nvSpPr>
        <dsp:cNvPr id="0" name=""/>
        <dsp:cNvSpPr/>
      </dsp:nvSpPr>
      <dsp:spPr>
        <a:xfrm>
          <a:off x="10343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1</a:t>
          </a:r>
        </a:p>
      </dsp:txBody>
      <dsp:txXfrm>
        <a:off x="10343" y="1200297"/>
        <a:ext cx="376721" cy="251147"/>
      </dsp:txXfrm>
    </dsp:sp>
    <dsp:sp modelId="{7DC4B235-0984-4F1A-BD39-CCB77FE6AAFD}">
      <dsp:nvSpPr>
        <dsp:cNvPr id="0" name=""/>
        <dsp:cNvSpPr/>
      </dsp:nvSpPr>
      <dsp:spPr>
        <a:xfrm>
          <a:off x="692915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86151-9B00-4C58-9FDF-A6E999AD85F0}">
      <dsp:nvSpPr>
        <dsp:cNvPr id="0" name=""/>
        <dsp:cNvSpPr/>
      </dsp:nvSpPr>
      <dsp:spPr>
        <a:xfrm>
          <a:off x="586407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2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586407" y="1200297"/>
        <a:ext cx="376721" cy="251147"/>
      </dsp:txXfrm>
    </dsp:sp>
    <dsp:sp modelId="{40888E9D-0180-40F9-AA43-F955158B46B1}">
      <dsp:nvSpPr>
        <dsp:cNvPr id="0" name=""/>
        <dsp:cNvSpPr/>
      </dsp:nvSpPr>
      <dsp:spPr>
        <a:xfrm>
          <a:off x="1728899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052CF-F8C1-452A-ACF4-B35C2FB249E1}">
      <dsp:nvSpPr>
        <dsp:cNvPr id="0" name=""/>
        <dsp:cNvSpPr/>
      </dsp:nvSpPr>
      <dsp:spPr>
        <a:xfrm>
          <a:off x="1666527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5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1666527" y="809625"/>
        <a:ext cx="376721" cy="251147"/>
      </dsp:txXfrm>
    </dsp:sp>
    <dsp:sp modelId="{795580E9-0505-455F-8340-1534BA86E196}">
      <dsp:nvSpPr>
        <dsp:cNvPr id="0" name=""/>
        <dsp:cNvSpPr/>
      </dsp:nvSpPr>
      <dsp:spPr>
        <a:xfrm>
          <a:off x="1383571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F4AB1-4880-4068-8A22-96E7DCF7C673}">
      <dsp:nvSpPr>
        <dsp:cNvPr id="0" name=""/>
        <dsp:cNvSpPr/>
      </dsp:nvSpPr>
      <dsp:spPr>
        <a:xfrm>
          <a:off x="1361814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4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1361814" y="1200297"/>
        <a:ext cx="376721" cy="251147"/>
      </dsp:txXfrm>
    </dsp:sp>
    <dsp:sp modelId="{C3CE178F-3C2D-4E35-B64E-7A47B03D1092}">
      <dsp:nvSpPr>
        <dsp:cNvPr id="0" name=""/>
        <dsp:cNvSpPr/>
      </dsp:nvSpPr>
      <dsp:spPr>
        <a:xfrm>
          <a:off x="2074226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5C5A1-0973-46B3-B1A5-BE77A21EF2F3}">
      <dsp:nvSpPr>
        <dsp:cNvPr id="0" name=""/>
        <dsp:cNvSpPr/>
      </dsp:nvSpPr>
      <dsp:spPr>
        <a:xfrm>
          <a:off x="2026570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2026570" y="1200297"/>
        <a:ext cx="376721" cy="251147"/>
      </dsp:txXfrm>
    </dsp:sp>
    <dsp:sp modelId="{AF147285-BA7B-4F52-AAE2-11051D45A019}">
      <dsp:nvSpPr>
        <dsp:cNvPr id="0" name=""/>
        <dsp:cNvSpPr/>
      </dsp:nvSpPr>
      <dsp:spPr>
        <a:xfrm>
          <a:off x="3800865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DBFFB-088B-46EF-A601-867B0ADA4E51}">
      <dsp:nvSpPr>
        <dsp:cNvPr id="0" name=""/>
        <dsp:cNvSpPr/>
      </dsp:nvSpPr>
      <dsp:spPr>
        <a:xfrm>
          <a:off x="3748424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10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3748424" y="479366"/>
        <a:ext cx="376721" cy="251147"/>
      </dsp:txXfrm>
    </dsp:sp>
    <dsp:sp modelId="{28D431E8-9BA6-4F4F-B4A3-F26802D69A83}">
      <dsp:nvSpPr>
        <dsp:cNvPr id="0" name=""/>
        <dsp:cNvSpPr/>
      </dsp:nvSpPr>
      <dsp:spPr>
        <a:xfrm>
          <a:off x="3110210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B7396-A5F2-4DF0-B2D5-40E5920232C6}">
      <dsp:nvSpPr>
        <dsp:cNvPr id="0" name=""/>
        <dsp:cNvSpPr/>
      </dsp:nvSpPr>
      <dsp:spPr>
        <a:xfrm>
          <a:off x="3100350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9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3100350" y="809625"/>
        <a:ext cx="376721" cy="251147"/>
      </dsp:txXfrm>
    </dsp:sp>
    <dsp:sp modelId="{267B7E2F-93E2-46F4-8F38-CE69AF916D23}">
      <dsp:nvSpPr>
        <dsp:cNvPr id="0" name=""/>
        <dsp:cNvSpPr/>
      </dsp:nvSpPr>
      <dsp:spPr>
        <a:xfrm>
          <a:off x="2764882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57D4C-5CC7-4BC3-93A7-3D7E0D7725BB}">
      <dsp:nvSpPr>
        <dsp:cNvPr id="0" name=""/>
        <dsp:cNvSpPr/>
      </dsp:nvSpPr>
      <dsp:spPr>
        <a:xfrm>
          <a:off x="2746647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7</a:t>
          </a:r>
        </a:p>
      </dsp:txBody>
      <dsp:txXfrm>
        <a:off x="2746647" y="1200297"/>
        <a:ext cx="376721" cy="251147"/>
      </dsp:txXfrm>
    </dsp:sp>
    <dsp:sp modelId="{10ECC7B0-ADDC-42C0-9697-6A465BD70B33}">
      <dsp:nvSpPr>
        <dsp:cNvPr id="0" name=""/>
        <dsp:cNvSpPr/>
      </dsp:nvSpPr>
      <dsp:spPr>
        <a:xfrm>
          <a:off x="3455537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EAD6A-5162-4542-9069-C9BE5466C878}">
      <dsp:nvSpPr>
        <dsp:cNvPr id="0" name=""/>
        <dsp:cNvSpPr/>
      </dsp:nvSpPr>
      <dsp:spPr>
        <a:xfrm>
          <a:off x="3394718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8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3394718" y="1200297"/>
        <a:ext cx="376721" cy="251147"/>
      </dsp:txXfrm>
    </dsp:sp>
    <dsp:sp modelId="{04E5AB23-C69B-4810-8E2A-46793BE5043F}">
      <dsp:nvSpPr>
        <dsp:cNvPr id="0" name=""/>
        <dsp:cNvSpPr/>
      </dsp:nvSpPr>
      <dsp:spPr>
        <a:xfrm>
          <a:off x="4491521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14979-E6EF-4AA3-AA53-0694216C21F6}">
      <dsp:nvSpPr>
        <dsp:cNvPr id="0" name=""/>
        <dsp:cNvSpPr/>
      </dsp:nvSpPr>
      <dsp:spPr>
        <a:xfrm>
          <a:off x="4413173" y="809625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4413173" y="809625"/>
        <a:ext cx="376721" cy="251147"/>
      </dsp:txXfrm>
    </dsp:sp>
    <dsp:sp modelId="{0FE83551-3CF0-4344-9D2F-364020BDDE0F}">
      <dsp:nvSpPr>
        <dsp:cNvPr id="0" name=""/>
        <dsp:cNvSpPr/>
      </dsp:nvSpPr>
      <dsp:spPr>
        <a:xfrm>
          <a:off x="4146193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EE021-62BF-4FDD-B896-523A0AD56295}">
      <dsp:nvSpPr>
        <dsp:cNvPr id="0" name=""/>
        <dsp:cNvSpPr/>
      </dsp:nvSpPr>
      <dsp:spPr>
        <a:xfrm>
          <a:off x="4098118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4098118" y="1200297"/>
        <a:ext cx="376721" cy="251147"/>
      </dsp:txXfrm>
    </dsp:sp>
    <dsp:sp modelId="{B72ED91D-8FF7-4E14-9533-661E3E8ED6AB}">
      <dsp:nvSpPr>
        <dsp:cNvPr id="0" name=""/>
        <dsp:cNvSpPr/>
      </dsp:nvSpPr>
      <dsp:spPr>
        <a:xfrm>
          <a:off x="4836848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0BE4C-A7CF-458F-BCF5-BA016DB4327B}">
      <dsp:nvSpPr>
        <dsp:cNvPr id="0" name=""/>
        <dsp:cNvSpPr/>
      </dsp:nvSpPr>
      <dsp:spPr>
        <a:xfrm>
          <a:off x="4773215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4773215" y="1200297"/>
        <a:ext cx="376721" cy="251147"/>
      </dsp:txXfrm>
    </dsp:sp>
    <dsp:sp modelId="{EFC14B33-63C5-45E0-86E3-7B9474350EC8}">
      <dsp:nvSpPr>
        <dsp:cNvPr id="0" name=""/>
        <dsp:cNvSpPr/>
      </dsp:nvSpPr>
      <dsp:spPr>
        <a:xfrm>
          <a:off x="6563487" y="479994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C987C-21F5-4CE7-A185-886E0D9BB335}">
      <dsp:nvSpPr>
        <dsp:cNvPr id="0" name=""/>
        <dsp:cNvSpPr/>
      </dsp:nvSpPr>
      <dsp:spPr>
        <a:xfrm>
          <a:off x="6501410" y="479366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smtClean="0">
              <a:solidFill>
                <a:srgbClr val="00B0F0"/>
              </a:solidFill>
            </a:rPr>
            <a:t>14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6501410" y="479366"/>
        <a:ext cx="376721" cy="251147"/>
      </dsp:txXfrm>
    </dsp:sp>
    <dsp:sp modelId="{FDF07786-6527-4E9F-8FE8-652C047C578A}">
      <dsp:nvSpPr>
        <dsp:cNvPr id="0" name=""/>
        <dsp:cNvSpPr/>
      </dsp:nvSpPr>
      <dsp:spPr>
        <a:xfrm>
          <a:off x="5872832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5E1B4-D9AE-454C-B703-C7216798E903}">
      <dsp:nvSpPr>
        <dsp:cNvPr id="0" name=""/>
        <dsp:cNvSpPr/>
      </dsp:nvSpPr>
      <dsp:spPr>
        <a:xfrm>
          <a:off x="5853335" y="809625"/>
          <a:ext cx="376721" cy="251147"/>
        </a:xfrm>
        <a:prstGeom prst="rect">
          <a:avLst/>
        </a:prstGeom>
        <a:solidFill>
          <a:srgbClr val="92D05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13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5853335" y="809625"/>
        <a:ext cx="376721" cy="251147"/>
      </dsp:txXfrm>
    </dsp:sp>
    <dsp:sp modelId="{5F59CA53-DCF0-4882-890C-A1327F999A2A}">
      <dsp:nvSpPr>
        <dsp:cNvPr id="0" name=""/>
        <dsp:cNvSpPr/>
      </dsp:nvSpPr>
      <dsp:spPr>
        <a:xfrm>
          <a:off x="5527504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DCFD6-D221-439E-AE9F-ED0256CD2F14}">
      <dsp:nvSpPr>
        <dsp:cNvPr id="0" name=""/>
        <dsp:cNvSpPr/>
      </dsp:nvSpPr>
      <dsp:spPr>
        <a:xfrm>
          <a:off x="5493296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11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5493296" y="1200297"/>
        <a:ext cx="376721" cy="251147"/>
      </dsp:txXfrm>
    </dsp:sp>
    <dsp:sp modelId="{418DA9C6-31A8-4FF1-8660-3DA2D0DEE3BE}">
      <dsp:nvSpPr>
        <dsp:cNvPr id="0" name=""/>
        <dsp:cNvSpPr/>
      </dsp:nvSpPr>
      <dsp:spPr>
        <a:xfrm>
          <a:off x="6218159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AB65A1-5573-4FAB-A990-713A9F5E8A9D}">
      <dsp:nvSpPr>
        <dsp:cNvPr id="0" name=""/>
        <dsp:cNvSpPr/>
      </dsp:nvSpPr>
      <dsp:spPr>
        <a:xfrm>
          <a:off x="6141371" y="1200297"/>
          <a:ext cx="376721" cy="251147"/>
        </a:xfrm>
        <a:prstGeom prst="rect">
          <a:avLst/>
        </a:prstGeom>
        <a:solidFill>
          <a:srgbClr val="FFFF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00B0F0"/>
              </a:solidFill>
            </a:rPr>
            <a:t>12</a:t>
          </a:r>
          <a:endParaRPr lang="cs-CZ" sz="1100" b="1" kern="1200" dirty="0">
            <a:solidFill>
              <a:srgbClr val="00B0F0"/>
            </a:solidFill>
          </a:endParaRPr>
        </a:p>
      </dsp:txBody>
      <dsp:txXfrm>
        <a:off x="6141371" y="1200297"/>
        <a:ext cx="376721" cy="251147"/>
      </dsp:txXfrm>
    </dsp:sp>
    <dsp:sp modelId="{3144EB80-7630-4406-B2F3-3C56A35F86F7}">
      <dsp:nvSpPr>
        <dsp:cNvPr id="0" name=""/>
        <dsp:cNvSpPr/>
      </dsp:nvSpPr>
      <dsp:spPr>
        <a:xfrm>
          <a:off x="7254143" y="810253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70AE5-A87B-4CA7-888B-E4914A2CDB2E}">
      <dsp:nvSpPr>
        <dsp:cNvPr id="0" name=""/>
        <dsp:cNvSpPr/>
      </dsp:nvSpPr>
      <dsp:spPr>
        <a:xfrm>
          <a:off x="7221487" y="809625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7221487" y="809625"/>
        <a:ext cx="376721" cy="251147"/>
      </dsp:txXfrm>
    </dsp:sp>
    <dsp:sp modelId="{7273296E-6081-4538-831B-DDECFE80CE8D}">
      <dsp:nvSpPr>
        <dsp:cNvPr id="0" name=""/>
        <dsp:cNvSpPr/>
      </dsp:nvSpPr>
      <dsp:spPr>
        <a:xfrm>
          <a:off x="6908815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24A56-6042-4DF5-AA5B-8CEB7B0CE4A7}">
      <dsp:nvSpPr>
        <dsp:cNvPr id="0" name=""/>
        <dsp:cNvSpPr/>
      </dsp:nvSpPr>
      <dsp:spPr>
        <a:xfrm>
          <a:off x="6861449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6861449" y="1200297"/>
        <a:ext cx="376721" cy="251147"/>
      </dsp:txXfrm>
    </dsp:sp>
    <dsp:sp modelId="{157C4F25-2F3B-486D-9F4D-73A719CEB25F}">
      <dsp:nvSpPr>
        <dsp:cNvPr id="0" name=""/>
        <dsp:cNvSpPr/>
      </dsp:nvSpPr>
      <dsp:spPr>
        <a:xfrm>
          <a:off x="7599471" y="1140512"/>
          <a:ext cx="251147" cy="2511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947FA-F2DF-42B4-934E-B84DD91F33EF}">
      <dsp:nvSpPr>
        <dsp:cNvPr id="0" name=""/>
        <dsp:cNvSpPr/>
      </dsp:nvSpPr>
      <dsp:spPr>
        <a:xfrm>
          <a:off x="7509523" y="1200297"/>
          <a:ext cx="376721" cy="251147"/>
        </a:xfrm>
        <a:prstGeom prst="rect">
          <a:avLst/>
        </a:prstGeom>
        <a:solidFill>
          <a:srgbClr val="FF000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x</a:t>
          </a:r>
          <a:endParaRPr lang="cs-CZ" sz="1100" kern="1200" dirty="0"/>
        </a:p>
      </dsp:txBody>
      <dsp:txXfrm>
        <a:off x="7509523" y="1200297"/>
        <a:ext cx="376721" cy="251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F2386-1AB8-4E6D-9144-4AD25EBD2517}" type="datetimeFigureOut">
              <a:rPr lang="cs-CZ" smtClean="0"/>
              <a:t>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65E19-E511-4D7B-84B4-414CE5B1F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F18D6-6177-4912-9D27-EE2481163C9F}" type="datetime1">
              <a:rPr lang="cs-CZ" smtClean="0"/>
              <a:t>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D23-9B95-46E9-874B-A12A31ABE1FB}" type="datetime1">
              <a:rPr lang="cs-CZ" smtClean="0"/>
              <a:t>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73C-BBD8-4205-8C40-7F933116EE75}" type="datetime1">
              <a:rPr lang="cs-CZ" smtClean="0"/>
              <a:t>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E654-7974-42B9-B36C-8DF320C1EE59}" type="datetime1">
              <a:rPr lang="cs-CZ" smtClean="0"/>
              <a:t>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09042-5BC5-4092-B456-E9E4FB953F0C}" type="datetime1">
              <a:rPr lang="cs-CZ" smtClean="0"/>
              <a:t>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40CF1-F117-4320-B79B-F2D454982CF4}" type="datetime1">
              <a:rPr lang="cs-CZ" smtClean="0"/>
              <a:t>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E9519-978A-406A-8D71-18EA8B43EAAE}" type="datetime1">
              <a:rPr lang="cs-CZ" smtClean="0"/>
              <a:t>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BAB7-DC29-4826-A68A-23F45B8470D5}" type="datetime1">
              <a:rPr lang="cs-CZ" smtClean="0"/>
              <a:t>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505A5-E9E6-4C71-A6E4-F90F095889B9}" type="datetime1">
              <a:rPr lang="cs-CZ" smtClean="0"/>
              <a:t>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6EF0-CC68-4FF0-BEF6-76B939685278}" type="datetime1">
              <a:rPr lang="cs-CZ" smtClean="0"/>
              <a:t>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7E8B-5F34-4C72-84BD-65CD726A6D6E}" type="datetime1">
              <a:rPr lang="cs-CZ" smtClean="0"/>
              <a:t>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15993-66A8-482A-810B-B2E36874287F}" type="datetime1">
              <a:rPr lang="cs-CZ" smtClean="0"/>
              <a:t>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valuation_function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essprogramming.org/Quiescence_Search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essprogramming.org/Move_Ordering" TargetMode="External"/><Relationship Id="rId2" Type="http://schemas.openxmlformats.org/officeDocument/2006/relationships/hyperlink" Target="https://www.youtube.com/watch?reload=9&amp;v=l-hh51ncgDI&amp;ab_channel=SebastianLagu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hessprogramming.org/Aspiration_Windows" TargetMode="Externa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phaGo" TargetMode="External"/><Relationship Id="rId2" Type="http://schemas.openxmlformats.org/officeDocument/2006/relationships/hyperlink" Target="https://stats.stackexchange.com/questions/308777/why-are-there-no-deep-reinforcement-learning-engines-for-chess-similar-to-alph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ip.cz/clovek-zvitezil-nad-umelou-inteligenci-ve-hre-go-amater-vyuzil-slabiny-systemu" TargetMode="External"/><Relationship Id="rId5" Type="http://schemas.openxmlformats.org/officeDocument/2006/relationships/hyperlink" Target="https://en.wikipedia.org/wiki/AlphaZero" TargetMode="External"/><Relationship Id="rId4" Type="http://schemas.openxmlformats.org/officeDocument/2006/relationships/hyperlink" Target="https://en.wikipedia.org/wiki/AlphaGo_Zero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Layout" Target="../diagrams/layout1.xml"/><Relationship Id="rId7" Type="http://schemas.openxmlformats.org/officeDocument/2006/relationships/slide" Target="slide6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Algoritmy deskových her pro 2 hráče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cs-CZ" altLang="cs-CZ" dirty="0"/>
              <a:t>Dana Nejedlová</a:t>
            </a:r>
          </a:p>
          <a:p>
            <a:r>
              <a:rPr lang="cs-CZ" altLang="cs-CZ" dirty="0"/>
              <a:t>Katedra informatiky</a:t>
            </a:r>
          </a:p>
          <a:p>
            <a:r>
              <a:rPr lang="cs-CZ" altLang="cs-CZ" dirty="0"/>
              <a:t>Ekonomická fakulta</a:t>
            </a:r>
          </a:p>
          <a:p>
            <a:r>
              <a:rPr lang="cs-CZ" altLang="cs-CZ" dirty="0"/>
              <a:t>Technická univerzita v Liberci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0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-4272"/>
            <a:ext cx="8229600" cy="1143000"/>
          </a:xfrm>
        </p:spPr>
        <p:txBody>
          <a:bodyPr/>
          <a:lstStyle/>
          <a:p>
            <a:r>
              <a:rPr lang="cs-CZ" dirty="0"/>
              <a:t>Alfa-Beta prořezávání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555880"/>
              </p:ext>
            </p:extLst>
          </p:nvPr>
        </p:nvGraphicFramePr>
        <p:xfrm>
          <a:off x="430445" y="836712"/>
          <a:ext cx="8229600" cy="154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2348880"/>
            <a:ext cx="8229600" cy="45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 těchto stavů vybírá </a:t>
            </a:r>
            <a:r>
              <a:rPr lang="cs-CZ" dirty="0" err="1" smtClean="0"/>
              <a:t>maximizer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těchto stavů vybírá </a:t>
            </a:r>
            <a:r>
              <a:rPr lang="cs-CZ" dirty="0" err="1" smtClean="0"/>
              <a:t>minimizer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Tyto stavy se nemusely vyhodnocovat, protože neovlivní ocenění předchozích stavů.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474268" y="2529781"/>
            <a:ext cx="376721" cy="251147"/>
            <a:chOff x="3748424" y="120177"/>
            <a:chExt cx="376721" cy="251147"/>
          </a:xfrm>
        </p:grpSpPr>
        <p:sp>
          <p:nvSpPr>
            <p:cNvPr id="7" name="Obdélník 6"/>
            <p:cNvSpPr/>
            <p:nvPr/>
          </p:nvSpPr>
          <p:spPr>
            <a:xfrm>
              <a:off x="3748424" y="120177"/>
              <a:ext cx="376721" cy="25114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Obdélník 7"/>
            <p:cNvSpPr/>
            <p:nvPr/>
          </p:nvSpPr>
          <p:spPr>
            <a:xfrm>
              <a:off x="3748424" y="120177"/>
              <a:ext cx="376721" cy="2511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457198" y="3105845"/>
            <a:ext cx="376721" cy="251147"/>
            <a:chOff x="956795" y="479366"/>
            <a:chExt cx="376721" cy="251147"/>
          </a:xfrm>
        </p:grpSpPr>
        <p:sp>
          <p:nvSpPr>
            <p:cNvPr id="10" name="Obdélník 9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bdélník 10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  <p:grpSp>
        <p:nvGrpSpPr>
          <p:cNvPr id="12" name="Skupina 11"/>
          <p:cNvGrpSpPr/>
          <p:nvPr/>
        </p:nvGrpSpPr>
        <p:grpSpPr>
          <a:xfrm>
            <a:off x="457197" y="3681909"/>
            <a:ext cx="376721" cy="251147"/>
            <a:chOff x="956795" y="479366"/>
            <a:chExt cx="376721" cy="251147"/>
          </a:xfrm>
          <a:solidFill>
            <a:srgbClr val="FF0000"/>
          </a:solidFill>
        </p:grpSpPr>
        <p:sp>
          <p:nvSpPr>
            <p:cNvPr id="13" name="Obdélník 12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Obdélník 13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91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-4272"/>
            <a:ext cx="8229600" cy="1143000"/>
          </a:xfrm>
        </p:spPr>
        <p:txBody>
          <a:bodyPr/>
          <a:lstStyle/>
          <a:p>
            <a:r>
              <a:rPr lang="cs-CZ" dirty="0"/>
              <a:t>Alfa-Beta prořezávání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12269"/>
              </p:ext>
            </p:extLst>
          </p:nvPr>
        </p:nvGraphicFramePr>
        <p:xfrm>
          <a:off x="430445" y="836712"/>
          <a:ext cx="8229600" cy="154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2348880"/>
            <a:ext cx="8229600" cy="45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 těchto stavů vybírá </a:t>
            </a:r>
            <a:r>
              <a:rPr lang="cs-CZ" dirty="0" err="1" smtClean="0"/>
              <a:t>maximizer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těchto stavů vybírá </a:t>
            </a:r>
            <a:r>
              <a:rPr lang="cs-CZ" dirty="0" err="1" smtClean="0"/>
              <a:t>minimizer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Tyto stavy se nemusely vyhodnocovat, protože neovlivní ocenění předchozích stavů.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Pořadí vyhodnocování uzlů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474268" y="2529781"/>
            <a:ext cx="376721" cy="251147"/>
            <a:chOff x="3748424" y="120177"/>
            <a:chExt cx="376721" cy="251147"/>
          </a:xfrm>
        </p:grpSpPr>
        <p:sp>
          <p:nvSpPr>
            <p:cNvPr id="7" name="Obdélník 6"/>
            <p:cNvSpPr/>
            <p:nvPr/>
          </p:nvSpPr>
          <p:spPr>
            <a:xfrm>
              <a:off x="3748424" y="120177"/>
              <a:ext cx="376721" cy="25114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Obdélník 7"/>
            <p:cNvSpPr/>
            <p:nvPr/>
          </p:nvSpPr>
          <p:spPr>
            <a:xfrm>
              <a:off x="3748424" y="120177"/>
              <a:ext cx="376721" cy="2511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457198" y="3105845"/>
            <a:ext cx="376721" cy="251147"/>
            <a:chOff x="956795" y="479366"/>
            <a:chExt cx="376721" cy="251147"/>
          </a:xfrm>
        </p:grpSpPr>
        <p:sp>
          <p:nvSpPr>
            <p:cNvPr id="10" name="Obdélník 9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bdélník 10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  <p:grpSp>
        <p:nvGrpSpPr>
          <p:cNvPr id="12" name="Skupina 11"/>
          <p:cNvGrpSpPr/>
          <p:nvPr/>
        </p:nvGrpSpPr>
        <p:grpSpPr>
          <a:xfrm>
            <a:off x="457197" y="3681909"/>
            <a:ext cx="376721" cy="251147"/>
            <a:chOff x="956795" y="479366"/>
            <a:chExt cx="376721" cy="251147"/>
          </a:xfrm>
          <a:solidFill>
            <a:srgbClr val="FF0000"/>
          </a:solidFill>
        </p:grpSpPr>
        <p:sp>
          <p:nvSpPr>
            <p:cNvPr id="13" name="Obdélník 12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Obdélník 13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487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66"/>
            <a:ext cx="8229600" cy="114300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r>
              <a:rPr lang="cs-CZ" dirty="0" smtClean="0"/>
              <a:t>Internet dle odkazů</a:t>
            </a:r>
          </a:p>
          <a:p>
            <a:r>
              <a:rPr lang="en-US" dirty="0"/>
              <a:t>S. J. Russell, P. </a:t>
            </a:r>
            <a:r>
              <a:rPr lang="en-US" dirty="0" err="1" smtClean="0"/>
              <a:t>Norvig</a:t>
            </a:r>
            <a:r>
              <a:rPr lang="cs-CZ" dirty="0" smtClean="0"/>
              <a:t> (</a:t>
            </a:r>
            <a:r>
              <a:rPr lang="cs-CZ" dirty="0" err="1" smtClean="0"/>
              <a:t>eds</a:t>
            </a:r>
            <a:r>
              <a:rPr lang="cs-CZ" dirty="0" smtClean="0"/>
              <a:t>.)</a:t>
            </a:r>
            <a:r>
              <a:rPr lang="en-US" dirty="0" smtClean="0"/>
              <a:t>: </a:t>
            </a:r>
            <a:r>
              <a:rPr lang="en-US" dirty="0"/>
              <a:t>Artificial Intelligence: A Modern Approach. Global Edition. </a:t>
            </a:r>
            <a:r>
              <a:rPr lang="cs-CZ" dirty="0" smtClean="0"/>
              <a:t>4th</a:t>
            </a:r>
            <a:r>
              <a:rPr lang="en-US" dirty="0" smtClean="0"/>
              <a:t> </a:t>
            </a:r>
            <a:r>
              <a:rPr lang="en-US" dirty="0"/>
              <a:t>ed. Pearson, </a:t>
            </a:r>
            <a:r>
              <a:rPr lang="en-US" dirty="0" smtClean="0"/>
              <a:t>20</a:t>
            </a:r>
            <a:r>
              <a:rPr lang="cs-CZ" dirty="0" smtClean="0"/>
              <a:t>20</a:t>
            </a:r>
            <a:r>
              <a:rPr lang="en-US" dirty="0" smtClean="0"/>
              <a:t>. </a:t>
            </a:r>
            <a:r>
              <a:rPr lang="en-US" dirty="0"/>
              <a:t>ISBN-13: 978-0-13-461099-3.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4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66"/>
            <a:ext cx="8229600" cy="1143000"/>
          </a:xfrm>
        </p:spPr>
        <p:txBody>
          <a:bodyPr/>
          <a:lstStyle/>
          <a:p>
            <a:r>
              <a:rPr lang="cs-CZ" dirty="0" smtClean="0"/>
              <a:t>Deskové hry jsou (1):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Plně pozorovatelné</a:t>
            </a:r>
            <a:r>
              <a:rPr lang="cs-CZ" dirty="0" smtClean="0"/>
              <a:t> (</a:t>
            </a:r>
            <a:r>
              <a:rPr lang="cs-CZ" b="1" dirty="0" err="1" smtClean="0"/>
              <a:t>fully</a:t>
            </a:r>
            <a:r>
              <a:rPr lang="cs-CZ" b="1" dirty="0" smtClean="0"/>
              <a:t> </a:t>
            </a:r>
            <a:r>
              <a:rPr lang="cs-CZ" b="1" dirty="0" err="1" smtClean="0"/>
              <a:t>observable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Každý hráč vidí celý stav na hrací desce.</a:t>
            </a:r>
          </a:p>
          <a:p>
            <a:pPr lvl="1"/>
            <a:r>
              <a:rPr lang="cs-CZ" dirty="0"/>
              <a:t>Jeho alternativou </a:t>
            </a:r>
            <a:r>
              <a:rPr lang="cs-CZ" dirty="0" smtClean="0"/>
              <a:t>je </a:t>
            </a:r>
            <a:r>
              <a:rPr lang="cs-CZ" b="1" dirty="0"/>
              <a:t>částečně pozorovatelné</a:t>
            </a:r>
            <a:r>
              <a:rPr lang="cs-CZ" dirty="0"/>
              <a:t> prostředí </a:t>
            </a:r>
            <a:r>
              <a:rPr lang="cs-CZ" dirty="0" smtClean="0"/>
              <a:t>(</a:t>
            </a:r>
            <a:r>
              <a:rPr lang="cs-CZ" dirty="0" err="1" smtClean="0"/>
              <a:t>partially</a:t>
            </a:r>
            <a:r>
              <a:rPr lang="cs-CZ" dirty="0" smtClean="0"/>
              <a:t> </a:t>
            </a:r>
            <a:r>
              <a:rPr lang="cs-CZ" dirty="0" err="1"/>
              <a:t>observable</a:t>
            </a:r>
            <a:r>
              <a:rPr lang="cs-CZ" dirty="0" smtClean="0"/>
              <a:t>).</a:t>
            </a:r>
          </a:p>
          <a:p>
            <a:pPr lvl="2"/>
            <a:r>
              <a:rPr lang="cs-CZ" dirty="0" smtClean="0"/>
              <a:t>Například karetní hry, robot se senzory, které vnímají omezenou část okolí se šumem.</a:t>
            </a:r>
          </a:p>
          <a:p>
            <a:pPr lvl="1"/>
            <a:r>
              <a:rPr lang="cs-CZ" dirty="0" smtClean="0"/>
              <a:t>Další alternativou je </a:t>
            </a:r>
            <a:r>
              <a:rPr lang="cs-CZ" b="1" dirty="0" smtClean="0"/>
              <a:t>nepozorovatelné</a:t>
            </a:r>
            <a:r>
              <a:rPr lang="cs-CZ" dirty="0" smtClean="0"/>
              <a:t> prostředí.</a:t>
            </a:r>
          </a:p>
          <a:p>
            <a:pPr lvl="2"/>
            <a:r>
              <a:rPr lang="cs-CZ" dirty="0" smtClean="0"/>
              <a:t>Například budoucnost.</a:t>
            </a:r>
          </a:p>
          <a:p>
            <a:r>
              <a:rPr lang="cs-CZ" b="1" dirty="0"/>
              <a:t>Multiagentní</a:t>
            </a:r>
            <a:r>
              <a:rPr lang="cs-CZ" dirty="0"/>
              <a:t> (</a:t>
            </a:r>
            <a:r>
              <a:rPr lang="cs-CZ" b="1" dirty="0" err="1"/>
              <a:t>multiagent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Jeho alternativou </a:t>
            </a:r>
            <a:r>
              <a:rPr lang="cs-CZ" dirty="0" smtClean="0"/>
              <a:t>je prostředí s jediným agentem (</a:t>
            </a:r>
            <a:r>
              <a:rPr lang="cs-CZ" b="1" dirty="0" smtClean="0"/>
              <a:t>single-agent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Například hlavolam 15-puzzle řeší jediný hráč.</a:t>
            </a:r>
            <a:endParaRPr lang="cs-CZ" dirty="0"/>
          </a:p>
          <a:p>
            <a:r>
              <a:rPr lang="cs-CZ" b="1" dirty="0" smtClean="0"/>
              <a:t>Kompetitivní</a:t>
            </a:r>
            <a:r>
              <a:rPr lang="cs-CZ" dirty="0" smtClean="0"/>
              <a:t> (</a:t>
            </a:r>
            <a:r>
              <a:rPr lang="cs-CZ" b="1" dirty="0" err="1" smtClean="0"/>
              <a:t>competitive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Jeho alternativou je </a:t>
            </a:r>
            <a:r>
              <a:rPr lang="cs-CZ" b="1" dirty="0"/>
              <a:t>kooperativní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 smtClean="0"/>
              <a:t>cooperative</a:t>
            </a:r>
            <a:r>
              <a:rPr lang="cs-CZ" dirty="0"/>
              <a:t>) prostředí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Například automobily snažící se vyhnout kolizím.</a:t>
            </a:r>
          </a:p>
          <a:p>
            <a:r>
              <a:rPr lang="cs-CZ" b="1" dirty="0"/>
              <a:t>Deterministické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 smtClean="0"/>
              <a:t>deterministic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Jeho alternativou je </a:t>
            </a:r>
            <a:r>
              <a:rPr lang="cs-CZ" b="1" dirty="0" smtClean="0"/>
              <a:t>nedeterministické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 smtClean="0"/>
              <a:t>nondeterministic</a:t>
            </a:r>
            <a:r>
              <a:rPr lang="cs-CZ" dirty="0"/>
              <a:t>) </a:t>
            </a:r>
            <a:r>
              <a:rPr lang="cs-CZ" dirty="0" smtClean="0"/>
              <a:t>prostředí.</a:t>
            </a:r>
          </a:p>
          <a:p>
            <a:pPr lvl="2"/>
            <a:r>
              <a:rPr lang="cs-CZ" dirty="0" smtClean="0"/>
              <a:t>Neznáme, co všechno se může stát a s jakou pravděpodobností.</a:t>
            </a:r>
          </a:p>
          <a:p>
            <a:pPr lvl="1"/>
            <a:r>
              <a:rPr lang="cs-CZ" dirty="0"/>
              <a:t>Další alternativou </a:t>
            </a:r>
            <a:r>
              <a:rPr lang="cs-CZ" dirty="0" smtClean="0"/>
              <a:t>je </a:t>
            </a:r>
            <a:r>
              <a:rPr lang="cs-CZ" b="1" dirty="0" smtClean="0"/>
              <a:t>stochastické</a:t>
            </a:r>
            <a:r>
              <a:rPr lang="cs-CZ" dirty="0"/>
              <a:t> (</a:t>
            </a:r>
            <a:r>
              <a:rPr lang="cs-CZ" b="1" dirty="0" err="1"/>
              <a:t>stochastic</a:t>
            </a:r>
            <a:r>
              <a:rPr lang="cs-CZ" dirty="0"/>
              <a:t>) </a:t>
            </a:r>
            <a:r>
              <a:rPr lang="cs-CZ" dirty="0" smtClean="0"/>
              <a:t>prostředí.</a:t>
            </a:r>
          </a:p>
          <a:p>
            <a:pPr lvl="2"/>
            <a:r>
              <a:rPr lang="cs-CZ" dirty="0" smtClean="0"/>
              <a:t>Známe pravděpodobnost událostí, které mohou nastat.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66"/>
            <a:ext cx="8229600" cy="1143000"/>
          </a:xfrm>
        </p:spPr>
        <p:txBody>
          <a:bodyPr/>
          <a:lstStyle/>
          <a:p>
            <a:r>
              <a:rPr lang="cs-CZ" dirty="0" smtClean="0"/>
              <a:t>Deskové hry jsou (2):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Sekvenční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b="1" dirty="0" err="1" smtClean="0"/>
              <a:t>sequential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Každý </a:t>
            </a:r>
            <a:r>
              <a:rPr lang="cs-CZ" dirty="0"/>
              <a:t>stav hry je výsledkem předchozích </a:t>
            </a:r>
            <a:r>
              <a:rPr lang="cs-CZ" dirty="0" smtClean="0"/>
              <a:t>stavů a má následky.</a:t>
            </a:r>
          </a:p>
          <a:p>
            <a:pPr lvl="1"/>
            <a:r>
              <a:rPr lang="cs-CZ" dirty="0" smtClean="0"/>
              <a:t>Jeho alternativou je </a:t>
            </a:r>
            <a:r>
              <a:rPr lang="cs-CZ" b="1" dirty="0" smtClean="0"/>
              <a:t>epizodické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b="1" dirty="0" err="1" smtClean="0"/>
              <a:t>episodic</a:t>
            </a:r>
            <a:r>
              <a:rPr lang="cs-CZ" dirty="0" smtClean="0"/>
              <a:t>) </a:t>
            </a:r>
            <a:r>
              <a:rPr lang="cs-CZ" dirty="0"/>
              <a:t>prostředí</a:t>
            </a:r>
            <a:r>
              <a:rPr lang="cs-CZ" dirty="0" smtClean="0"/>
              <a:t>, kde akce není ovlivněna předchozími akcemi.</a:t>
            </a:r>
          </a:p>
          <a:p>
            <a:pPr lvl="2"/>
            <a:r>
              <a:rPr lang="cs-CZ" dirty="0" smtClean="0"/>
              <a:t>Například robot na výrobní lince provádí práci na výrobcích, které kolem něj projíždí.</a:t>
            </a:r>
          </a:p>
          <a:p>
            <a:r>
              <a:rPr lang="cs-CZ" b="1" dirty="0"/>
              <a:t>Statické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smtClean="0"/>
              <a:t>static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Prostředí se nemění, když je hráč na tahu a nezáleží na plynutí času.</a:t>
            </a:r>
          </a:p>
          <a:p>
            <a:pPr lvl="1"/>
            <a:r>
              <a:rPr lang="cs-CZ" dirty="0" smtClean="0"/>
              <a:t>Jeho alternativou je </a:t>
            </a:r>
            <a:r>
              <a:rPr lang="cs-CZ" b="1" dirty="0" err="1" smtClean="0"/>
              <a:t>semidynamické</a:t>
            </a:r>
            <a:r>
              <a:rPr lang="cs-CZ" dirty="0"/>
              <a:t> (</a:t>
            </a:r>
            <a:r>
              <a:rPr lang="cs-CZ" b="1" dirty="0" err="1"/>
              <a:t>semidynamic</a:t>
            </a:r>
            <a:r>
              <a:rPr lang="cs-CZ" dirty="0"/>
              <a:t>) </a:t>
            </a:r>
            <a:r>
              <a:rPr lang="cs-CZ" dirty="0" smtClean="0"/>
              <a:t>prostředí.</a:t>
            </a:r>
          </a:p>
          <a:p>
            <a:pPr lvl="2"/>
            <a:r>
              <a:rPr lang="cs-CZ" dirty="0"/>
              <a:t>Například, když musí být tah proveden v co nejkratším </a:t>
            </a:r>
            <a:r>
              <a:rPr lang="cs-CZ" dirty="0" smtClean="0"/>
              <a:t>čase, ale stav hry, dokud hráč netáhne, se nemění.</a:t>
            </a:r>
          </a:p>
          <a:p>
            <a:pPr lvl="1"/>
            <a:r>
              <a:rPr lang="cs-CZ" dirty="0" smtClean="0"/>
              <a:t>Další alternativou je </a:t>
            </a:r>
            <a:r>
              <a:rPr lang="cs-CZ" b="1" dirty="0" smtClean="0"/>
              <a:t>dynamické</a:t>
            </a:r>
            <a:r>
              <a:rPr lang="cs-CZ" dirty="0" smtClean="0"/>
              <a:t> (</a:t>
            </a:r>
            <a:r>
              <a:rPr lang="cs-CZ" b="1" dirty="0" err="1" smtClean="0"/>
              <a:t>dynamic</a:t>
            </a:r>
            <a:r>
              <a:rPr lang="cs-CZ" dirty="0" smtClean="0"/>
              <a:t>) prostředí.</a:t>
            </a:r>
          </a:p>
          <a:p>
            <a:pPr lvl="2"/>
            <a:r>
              <a:rPr lang="cs-CZ" dirty="0" smtClean="0"/>
              <a:t>Například prostředí, ve kterém operuje </a:t>
            </a:r>
            <a:r>
              <a:rPr lang="cs-CZ" dirty="0" err="1" smtClean="0"/>
              <a:t>samoříditelný</a:t>
            </a:r>
            <a:r>
              <a:rPr lang="cs-CZ" dirty="0" smtClean="0"/>
              <a:t> automobil.</a:t>
            </a:r>
          </a:p>
          <a:p>
            <a:r>
              <a:rPr lang="cs-CZ" b="1" dirty="0"/>
              <a:t>Diskrétní</a:t>
            </a:r>
            <a:r>
              <a:rPr lang="cs-CZ" dirty="0"/>
              <a:t> (</a:t>
            </a:r>
            <a:r>
              <a:rPr lang="cs-CZ" b="1" dirty="0" err="1"/>
              <a:t>discrete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Hra má konečný počet stavů a možných akcí.</a:t>
            </a:r>
          </a:p>
          <a:p>
            <a:pPr lvl="1"/>
            <a:r>
              <a:rPr lang="cs-CZ" dirty="0" smtClean="0"/>
              <a:t>Jeho alternativou je </a:t>
            </a:r>
            <a:r>
              <a:rPr lang="cs-CZ" b="1" dirty="0" smtClean="0"/>
              <a:t>kontinuální</a:t>
            </a:r>
            <a:r>
              <a:rPr lang="cs-CZ" dirty="0"/>
              <a:t> (</a:t>
            </a:r>
            <a:r>
              <a:rPr lang="cs-CZ" b="1" dirty="0" err="1"/>
              <a:t>continuous</a:t>
            </a:r>
            <a:r>
              <a:rPr lang="cs-CZ" dirty="0"/>
              <a:t>) </a:t>
            </a:r>
            <a:r>
              <a:rPr lang="cs-CZ" dirty="0" smtClean="0"/>
              <a:t>prostředí.</a:t>
            </a:r>
          </a:p>
          <a:p>
            <a:pPr lvl="2"/>
            <a:r>
              <a:rPr lang="cs-CZ" dirty="0" smtClean="0"/>
              <a:t>Blíží se tomu videohry (pixely). Skutečně kontinuální je prostředí reálného světa.</a:t>
            </a:r>
          </a:p>
          <a:p>
            <a:r>
              <a:rPr lang="cs-CZ" b="1" dirty="0" smtClean="0"/>
              <a:t>Známé</a:t>
            </a:r>
            <a:r>
              <a:rPr lang="cs-CZ" dirty="0" smtClean="0"/>
              <a:t> (</a:t>
            </a:r>
            <a:r>
              <a:rPr lang="cs-CZ" b="1" dirty="0" err="1" smtClean="0"/>
              <a:t>known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Hráč dokáže pomocí uživatelského rozhraní provést tah, jak zamýšlí.</a:t>
            </a:r>
          </a:p>
          <a:p>
            <a:pPr lvl="1"/>
            <a:r>
              <a:rPr lang="cs-CZ" dirty="0" smtClean="0"/>
              <a:t>Hráč zná pravidla hry.</a:t>
            </a:r>
          </a:p>
          <a:p>
            <a:pPr lvl="1"/>
            <a:r>
              <a:rPr lang="cs-CZ" dirty="0" smtClean="0"/>
              <a:t>Jeho alternativou je </a:t>
            </a:r>
            <a:r>
              <a:rPr lang="cs-CZ" b="1" dirty="0" smtClean="0"/>
              <a:t>neznámý</a:t>
            </a:r>
            <a:r>
              <a:rPr lang="cs-CZ" dirty="0" smtClean="0"/>
              <a:t> (</a:t>
            </a:r>
            <a:r>
              <a:rPr lang="cs-CZ" b="1" dirty="0" err="1" smtClean="0"/>
              <a:t>unknown</a:t>
            </a:r>
            <a:r>
              <a:rPr lang="cs-CZ" dirty="0"/>
              <a:t>) důsledek </a:t>
            </a:r>
            <a:r>
              <a:rPr lang="cs-CZ" dirty="0" smtClean="0"/>
              <a:t>akcí, které hráč může provést. Hráč nezná fyziku videohry.</a:t>
            </a:r>
          </a:p>
          <a:p>
            <a:pPr lvl="2"/>
            <a:r>
              <a:rPr lang="cs-CZ" dirty="0" smtClean="0"/>
              <a:t>Například strojové učení typu </a:t>
            </a:r>
            <a:r>
              <a:rPr lang="cs-CZ" dirty="0" err="1" smtClean="0"/>
              <a:t>reinforcement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nejen deskových her lze vykonávat bez znalostí pravidel. Pravidla se použijí jen pro zjištění výsledku hry.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0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66"/>
            <a:ext cx="8229600" cy="1143000"/>
          </a:xfrm>
        </p:spPr>
        <p:txBody>
          <a:bodyPr/>
          <a:lstStyle/>
          <a:p>
            <a:r>
              <a:rPr lang="cs-CZ" dirty="0" smtClean="0"/>
              <a:t>Reprezentace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Hraní hry se reprezentuje grafem typu strom.</a:t>
            </a:r>
          </a:p>
          <a:p>
            <a:r>
              <a:rPr lang="cs-CZ" dirty="0" smtClean="0"/>
              <a:t>Jeho uzly reprezentují stav hry na desce.</a:t>
            </a:r>
          </a:p>
          <a:p>
            <a:r>
              <a:rPr lang="cs-CZ" dirty="0" smtClean="0"/>
              <a:t>Nejvyšší uzel je výchozí stav hry.</a:t>
            </a:r>
          </a:p>
          <a:p>
            <a:r>
              <a:rPr lang="cs-CZ" dirty="0" smtClean="0"/>
              <a:t>Hrany mezi uzly jsou tahy hráče, které dostanou hru do jiného stavu.</a:t>
            </a:r>
          </a:p>
          <a:p>
            <a:r>
              <a:rPr lang="cs-CZ" dirty="0" smtClean="0"/>
              <a:t>Množina uzlů, které mají stejnou délku cesty od nejvyššího uzlu, je na stejné úrovni a reprezentuje možnosti tahů stejného hráče.</a:t>
            </a:r>
          </a:p>
          <a:p>
            <a:r>
              <a:rPr lang="cs-CZ" dirty="0" smtClean="0"/>
              <a:t>Množina uzlů na následující úrovni stromu</a:t>
            </a:r>
            <a:r>
              <a:rPr lang="cs-CZ" dirty="0"/>
              <a:t> reprezentuje možnosti tahů </a:t>
            </a:r>
            <a:r>
              <a:rPr lang="cs-CZ" dirty="0" smtClean="0"/>
              <a:t>soupeře tohoto hráče.</a:t>
            </a:r>
          </a:p>
          <a:p>
            <a:r>
              <a:rPr lang="cs-CZ" dirty="0" smtClean="0"/>
              <a:t>Stav hry, který je dobrý pro jednoho hráče, je špatný pro jeho soupeře.</a:t>
            </a:r>
          </a:p>
          <a:p>
            <a:pPr lvl="1"/>
            <a:r>
              <a:rPr lang="cs-CZ" dirty="0" smtClean="0"/>
              <a:t>Důsledek </a:t>
            </a:r>
            <a:r>
              <a:rPr lang="cs-CZ" dirty="0" smtClean="0">
                <a:hlinkClick r:id="rId2" action="ppaction://hlinksldjump"/>
              </a:rPr>
              <a:t>kompetitivnosti</a:t>
            </a:r>
            <a:r>
              <a:rPr lang="cs-CZ" dirty="0" smtClean="0"/>
              <a:t>.</a:t>
            </a:r>
          </a:p>
          <a:p>
            <a:r>
              <a:rPr lang="cs-CZ" dirty="0" smtClean="0"/>
              <a:t>Kvalita stavu hry musí být kvantifikovatelná, aby se mohly stavy hry mezi sebou porovnávat.</a:t>
            </a:r>
          </a:p>
          <a:p>
            <a:pPr lvl="1"/>
            <a:r>
              <a:rPr lang="cs-CZ" dirty="0" smtClean="0"/>
              <a:t>Pokud to není konečný stav, tak je to jen odhad šance na vítězství z pohledu jednoho hráče a proto se dá nazvat heuristikou, protože mohou být lepší či horší metody tohoto odhadu.</a:t>
            </a:r>
          </a:p>
          <a:p>
            <a:pPr lvl="1"/>
            <a:r>
              <a:rPr lang="cs-CZ" dirty="0" smtClean="0"/>
              <a:t>Řeší to </a:t>
            </a:r>
            <a:r>
              <a:rPr lang="cs-CZ" dirty="0" smtClean="0">
                <a:hlinkClick r:id="rId3"/>
              </a:rPr>
              <a:t>heuristická funkce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Důsledek </a:t>
            </a:r>
            <a:r>
              <a:rPr lang="cs-CZ" dirty="0" smtClean="0">
                <a:hlinkClick r:id="rId2" action="ppaction://hlinksldjump"/>
              </a:rPr>
              <a:t>plné pozorovatelnosti</a:t>
            </a:r>
            <a:r>
              <a:rPr lang="cs-CZ" dirty="0" smtClean="0"/>
              <a:t> a </a:t>
            </a:r>
            <a:r>
              <a:rPr lang="cs-CZ" dirty="0" smtClean="0">
                <a:hlinkClick r:id="rId4" action="ppaction://hlinksldjump"/>
              </a:rPr>
              <a:t>znalosti pravidel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13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427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Minimax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Každá hra pro dva hráče, ve které záleží na předchozím stavu (</a:t>
            </a:r>
            <a:r>
              <a:rPr lang="cs-CZ" dirty="0" smtClean="0">
                <a:hlinkClick r:id="rId2" action="ppaction://hlinksldjump"/>
              </a:rPr>
              <a:t>sekvenčnost</a:t>
            </a:r>
            <a:r>
              <a:rPr lang="cs-CZ" dirty="0" smtClean="0"/>
              <a:t>), se hraje tak, že hráč přemýšlí, co udělá jeho soupeř po určitém hráčově tahu.</a:t>
            </a:r>
          </a:p>
          <a:p>
            <a:pPr lvl="1"/>
            <a:r>
              <a:rPr lang="cs-CZ" dirty="0" smtClean="0"/>
              <a:t>Čím více tahů dopředu je schopen myslet, tím lépe může hrát.</a:t>
            </a:r>
          </a:p>
          <a:p>
            <a:pPr lvl="1"/>
            <a:r>
              <a:rPr lang="cs-CZ" dirty="0" smtClean="0"/>
              <a:t>Hráč může mít svou strategii.</a:t>
            </a:r>
          </a:p>
          <a:p>
            <a:r>
              <a:rPr lang="cs-CZ" dirty="0" smtClean="0"/>
              <a:t>Kdyby chtěl hráč zcela jistě dosáhnout alespoň remízy, tak by musel rozvinout celý strom hry.</a:t>
            </a:r>
          </a:p>
          <a:p>
            <a:pPr lvl="1"/>
            <a:r>
              <a:rPr lang="cs-CZ" dirty="0" smtClean="0"/>
              <a:t>U většiny her to nikdy nebude s žádnou výpočetní technikou proveditelné.</a:t>
            </a:r>
          </a:p>
          <a:p>
            <a:r>
              <a:rPr lang="cs-CZ" dirty="0" smtClean="0"/>
              <a:t>Když není kapacita pro rozvinutí celého stromu stavů, tak se rozvine omezený počet úrovní stromu a na základě ocenění uzlů na nejnižší úrovni se provede tah, který hru dostane do větve s uzlem, který je co nejlepší pro hráče na tahu.</a:t>
            </a:r>
          </a:p>
          <a:p>
            <a:r>
              <a:rPr lang="cs-CZ" dirty="0" smtClean="0"/>
              <a:t>Po odehrání tahu soupeře se znovu rozvine strom do určité úrovně.</a:t>
            </a:r>
          </a:p>
          <a:p>
            <a:pPr lvl="1"/>
            <a:r>
              <a:rPr lang="cs-CZ" dirty="0" smtClean="0"/>
              <a:t>Pokud ve hře došlo k nějaké výrazné změně (například </a:t>
            </a:r>
            <a:r>
              <a:rPr lang="cs-CZ" dirty="0" err="1" smtClean="0"/>
              <a:t>zajmutí</a:t>
            </a:r>
            <a:r>
              <a:rPr lang="cs-CZ" dirty="0" smtClean="0"/>
              <a:t> figurky), tak mohou být hodnoty v nově rozvinutém stromu výrazně odlišné od hodnot v tom předchozím.</a:t>
            </a:r>
          </a:p>
          <a:p>
            <a:pPr lvl="1"/>
            <a:r>
              <a:rPr lang="cs-CZ" dirty="0" smtClean="0"/>
              <a:t>Proto se doporučuje rozvinout hru do úrovně, po které k výrazným změnám nedochází.</a:t>
            </a:r>
          </a:p>
          <a:p>
            <a:pPr lvl="2"/>
            <a:r>
              <a:rPr lang="cs-CZ" dirty="0" err="1">
                <a:hlinkClick r:id="rId3"/>
              </a:rPr>
              <a:t>Quiescence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Search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2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Alfa-Beta </a:t>
            </a:r>
            <a:r>
              <a:rPr lang="cs-CZ" dirty="0" smtClean="0"/>
              <a:t>prořezávání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>
                <a:hlinkClick r:id="rId2"/>
              </a:rPr>
              <a:t>Alpha</a:t>
            </a:r>
            <a:r>
              <a:rPr lang="cs-CZ" dirty="0" smtClean="0">
                <a:hlinkClick r:id="rId2"/>
              </a:rPr>
              <a:t>-Beta </a:t>
            </a:r>
            <a:r>
              <a:rPr lang="cs-CZ" dirty="0" err="1">
                <a:hlinkClick r:id="rId2"/>
              </a:rPr>
              <a:t>pruning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Redukuje </a:t>
            </a:r>
            <a:r>
              <a:rPr lang="cs-CZ" dirty="0"/>
              <a:t>počet stavů prohledávaných </a:t>
            </a:r>
            <a:r>
              <a:rPr lang="cs-CZ" dirty="0" smtClean="0"/>
              <a:t>minimaxem.</a:t>
            </a:r>
          </a:p>
          <a:p>
            <a:r>
              <a:rPr lang="cs-CZ" dirty="0" smtClean="0"/>
              <a:t>Jak minimax </a:t>
            </a:r>
            <a:r>
              <a:rPr lang="cs-CZ" dirty="0"/>
              <a:t>tak Alfa-Beta </a:t>
            </a:r>
            <a:r>
              <a:rPr lang="cs-CZ" dirty="0" smtClean="0"/>
              <a:t>prořezávání nejsou heuristické algoritmy, protože vyberou nejlepší tah vzhledem k celému rozvinutému stromu hry.</a:t>
            </a:r>
          </a:p>
          <a:p>
            <a:pPr lvl="1"/>
            <a:r>
              <a:rPr lang="cs-CZ" dirty="0"/>
              <a:t>Alfa-Beta prořezávání </a:t>
            </a:r>
            <a:r>
              <a:rPr lang="cs-CZ" dirty="0" smtClean="0"/>
              <a:t>odřízne jen ty uzly, které logicky není třeba vyhodnotit.</a:t>
            </a:r>
          </a:p>
          <a:p>
            <a:pPr lvl="1"/>
            <a:r>
              <a:rPr lang="cs-CZ" dirty="0" smtClean="0"/>
              <a:t>Heuristika do algoritmu může být dodána </a:t>
            </a:r>
            <a:r>
              <a:rPr lang="cs-CZ" dirty="0" smtClean="0">
                <a:hlinkClick r:id="rId3"/>
              </a:rPr>
              <a:t>změnou pořadí</a:t>
            </a:r>
            <a:r>
              <a:rPr lang="cs-CZ" dirty="0" smtClean="0"/>
              <a:t>, v jakém se uzly vyhodnocují. Potom může být stejný výsledek dosažen po menším počtu vyhodnocených uzlů.</a:t>
            </a:r>
          </a:p>
          <a:p>
            <a:pPr lvl="2"/>
            <a:r>
              <a:rPr lang="cs-CZ" dirty="0" smtClean="0"/>
              <a:t>Tato heuristika tedy jen mění dobu výpočtu a je výhodná pro </a:t>
            </a:r>
            <a:r>
              <a:rPr lang="cs-CZ" dirty="0" err="1" smtClean="0">
                <a:hlinkClick r:id="rId4" action="ppaction://hlinksldjump"/>
              </a:rPr>
              <a:t>semidynamická</a:t>
            </a:r>
            <a:r>
              <a:rPr lang="cs-CZ" dirty="0" smtClean="0"/>
              <a:t> prostředí.</a:t>
            </a:r>
          </a:p>
          <a:p>
            <a:pPr lvl="1"/>
            <a:r>
              <a:rPr lang="cs-CZ" dirty="0" smtClean="0"/>
              <a:t>Alfa-Beta prořezávání může být spojeno s výběrem omezeného počtu uzlů za cenu, že se neprovede tak dobrý odhad tahu, což je typická vlastnost heuristického algoritmu.</a:t>
            </a:r>
          </a:p>
          <a:p>
            <a:pPr lvl="2"/>
            <a:r>
              <a:rPr lang="cs-CZ" dirty="0" err="1" smtClean="0">
                <a:hlinkClick r:id="rId5"/>
              </a:rPr>
              <a:t>Aspiration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 smtClean="0">
                <a:hlinkClick r:id="rId5"/>
              </a:rPr>
              <a:t>search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1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Monte Carlo </a:t>
            </a:r>
            <a:r>
              <a:rPr lang="cs-CZ" dirty="0" err="1"/>
              <a:t>Tree</a:t>
            </a:r>
            <a:r>
              <a:rPr lang="cs-CZ" dirty="0"/>
              <a:t> </a:t>
            </a:r>
            <a:r>
              <a:rPr lang="cs-CZ" dirty="0" err="1"/>
              <a:t>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Hra se dohraje náhodnými tahy až do konce a následně se ocení všechny prošlé stavy dle jejího výsledku.</a:t>
            </a:r>
          </a:p>
          <a:p>
            <a:r>
              <a:rPr lang="cs-CZ" dirty="0" smtClean="0"/>
              <a:t>Místo heuristické funkce se stavy oceňují počtem výher (z pohledu určitého hráče) z celkového počtu her, které prošly tímto stavem.</a:t>
            </a:r>
          </a:p>
          <a:p>
            <a:r>
              <a:rPr lang="cs-CZ" dirty="0" smtClean="0"/>
              <a:t>Abychom mohli výsledek použít, je třeba provést velké množství her.</a:t>
            </a:r>
          </a:p>
          <a:p>
            <a:r>
              <a:rPr lang="cs-CZ" dirty="0" smtClean="0"/>
              <a:t>Každá hra je zpravidla jiná než ty už odehrané, takže je třeba z již odehraných her provést v nové hře odhad kvality dosud neviděného stavu, případně kvalitu tahu vedoucího do tohoto stavu.</a:t>
            </a:r>
            <a:endParaRPr lang="cs-CZ" dirty="0"/>
          </a:p>
          <a:p>
            <a:pPr lvl="1"/>
            <a:r>
              <a:rPr lang="cs-CZ" dirty="0" smtClean="0"/>
              <a:t>To se úspěšně daří pomocí neuronových sítí, které jsou schopné predikovat kvalitu stavu hry z již oceněných jiných stavů předtím odehraných her, které se naučily.</a:t>
            </a:r>
          </a:p>
          <a:p>
            <a:r>
              <a:rPr lang="cs-CZ" dirty="0" smtClean="0"/>
              <a:t>Pomocí této metody se daří počítačově hrát hry, které se nedařilo hrát </a:t>
            </a:r>
            <a:r>
              <a:rPr lang="cs-CZ" dirty="0"/>
              <a:t>pomocí Alfa-Beta </a:t>
            </a:r>
            <a:r>
              <a:rPr lang="cs-CZ" dirty="0" smtClean="0"/>
              <a:t>prořezávání, například hru Go.</a:t>
            </a:r>
          </a:p>
          <a:p>
            <a:pPr lvl="1"/>
            <a:r>
              <a:rPr lang="cs-CZ" dirty="0" smtClean="0"/>
              <a:t>Hry s velkým faktorem větvení a obtížným ohodnocením stavu.</a:t>
            </a:r>
          </a:p>
          <a:p>
            <a:pPr lvl="1"/>
            <a:r>
              <a:rPr lang="cs-CZ" dirty="0" smtClean="0"/>
              <a:t>Heuristická funkce pro šachy je mnohem jednodušší než pro hru Go.</a:t>
            </a:r>
          </a:p>
          <a:p>
            <a:r>
              <a:rPr lang="cs-CZ" dirty="0" smtClean="0"/>
              <a:t>Šachové automaty programované na </a:t>
            </a:r>
            <a:r>
              <a:rPr lang="cs-CZ" dirty="0"/>
              <a:t>základě Alfa-Beta prořezávání </a:t>
            </a:r>
            <a:r>
              <a:rPr lang="cs-CZ" dirty="0" smtClean="0"/>
              <a:t>jsou dnes tak vyspělé, že u šachů není jednoznačné, že je pro ně MCTS lepší.</a:t>
            </a:r>
          </a:p>
          <a:p>
            <a:pPr lvl="1"/>
            <a:r>
              <a:rPr lang="cs-CZ" dirty="0" smtClean="0"/>
              <a:t>Viz </a:t>
            </a:r>
            <a:r>
              <a:rPr lang="cs-CZ" dirty="0" smtClean="0">
                <a:hlinkClick r:id="rId2"/>
              </a:rPr>
              <a:t>diskuze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Algoritmus se nejdříve trénoval ze zaznamenaných her (</a:t>
            </a:r>
            <a:r>
              <a:rPr lang="cs-CZ" dirty="0" err="1" smtClean="0">
                <a:hlinkClick r:id="rId3"/>
              </a:rPr>
              <a:t>AlphaGo</a:t>
            </a:r>
            <a:r>
              <a:rPr lang="cs-CZ" dirty="0" smtClean="0"/>
              <a:t>), ale potom se přišlo na to, že </a:t>
            </a:r>
            <a:r>
              <a:rPr lang="cs-CZ" dirty="0" err="1" smtClean="0"/>
              <a:t>trénovací</a:t>
            </a:r>
            <a:r>
              <a:rPr lang="cs-CZ" dirty="0" smtClean="0"/>
              <a:t> data nejsou potřeba, když hrají dva programy proti sobě (</a:t>
            </a:r>
            <a:r>
              <a:rPr lang="cs-CZ" dirty="0" err="1" smtClean="0">
                <a:hlinkClick r:id="rId4"/>
              </a:rPr>
              <a:t>AlphaGo</a:t>
            </a:r>
            <a:r>
              <a:rPr lang="cs-CZ" dirty="0" smtClean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Zero</a:t>
            </a:r>
            <a:r>
              <a:rPr lang="cs-CZ" dirty="0" smtClean="0"/>
              <a:t>, </a:t>
            </a:r>
            <a:r>
              <a:rPr lang="cs-CZ" dirty="0" err="1" smtClean="0">
                <a:hlinkClick r:id="rId5"/>
              </a:rPr>
              <a:t>AlphaZero</a:t>
            </a:r>
            <a:r>
              <a:rPr lang="cs-CZ" dirty="0" smtClean="0"/>
              <a:t>).</a:t>
            </a:r>
          </a:p>
          <a:p>
            <a:r>
              <a:rPr lang="cs-CZ" dirty="0" smtClean="0">
                <a:hlinkClick r:id="rId6"/>
              </a:rPr>
              <a:t>I algoritmus MCTS pro hru Go může člověk porazit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1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-4272"/>
            <a:ext cx="8229600" cy="1143000"/>
          </a:xfrm>
        </p:spPr>
        <p:txBody>
          <a:bodyPr/>
          <a:lstStyle/>
          <a:p>
            <a:r>
              <a:rPr lang="cs-CZ" dirty="0" smtClean="0"/>
              <a:t>Minimax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927638"/>
              </p:ext>
            </p:extLst>
          </p:nvPr>
        </p:nvGraphicFramePr>
        <p:xfrm>
          <a:off x="430445" y="836712"/>
          <a:ext cx="8229600" cy="154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2348880"/>
            <a:ext cx="8229600" cy="4509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 těchto stavů vybírá </a:t>
            </a:r>
            <a:r>
              <a:rPr lang="cs-CZ" dirty="0" err="1" smtClean="0"/>
              <a:t>maximizer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těchto stavů vybírá </a:t>
            </a:r>
            <a:r>
              <a:rPr lang="cs-CZ" dirty="0" err="1" smtClean="0"/>
              <a:t>minimizer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7" action="ppaction://hlinksldjump"/>
              </a:rPr>
              <a:t>Každý hráč chce hru dostat do stavu, který je pro něj co nejlepší.</a:t>
            </a:r>
            <a:endParaRPr lang="cs-CZ" dirty="0" smtClean="0"/>
          </a:p>
          <a:p>
            <a:r>
              <a:rPr lang="cs-CZ" dirty="0" smtClean="0"/>
              <a:t>Co je dobré pro jednoho hráče, je špatné pro jeho soupeře a proto stačí ocenit stav jedním číslem pomocí </a:t>
            </a:r>
            <a:r>
              <a:rPr lang="cs-CZ" dirty="0" smtClean="0">
                <a:hlinkClick r:id="rId8" action="ppaction://hlinksldjump"/>
              </a:rPr>
              <a:t>heuristické funkce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Jeden hráč chce hru dostat do stavu s co nejvyšším číslem a proto se tento hráč nazývá </a:t>
            </a:r>
            <a:r>
              <a:rPr lang="cs-CZ" dirty="0" err="1" smtClean="0"/>
              <a:t>maximizer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Minimizer</a:t>
            </a:r>
            <a:r>
              <a:rPr lang="cs-CZ" dirty="0" smtClean="0"/>
              <a:t> je jeho soupeř.</a:t>
            </a:r>
          </a:p>
          <a:p>
            <a:pPr lvl="1"/>
            <a:r>
              <a:rPr lang="cs-CZ" dirty="0" smtClean="0"/>
              <a:t>Heuristickou funkcí se oceňují stavy na nejnižší úrovni.</a:t>
            </a:r>
          </a:p>
          <a:p>
            <a:pPr lvl="1"/>
            <a:r>
              <a:rPr lang="cs-CZ" dirty="0" smtClean="0"/>
              <a:t>Stavy na vyšších úrovních oceňuje algoritmus Minimax.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467544" y="2420888"/>
            <a:ext cx="376721" cy="251147"/>
            <a:chOff x="3748424" y="120177"/>
            <a:chExt cx="376721" cy="251147"/>
          </a:xfrm>
        </p:grpSpPr>
        <p:sp>
          <p:nvSpPr>
            <p:cNvPr id="7" name="Obdélník 6"/>
            <p:cNvSpPr/>
            <p:nvPr/>
          </p:nvSpPr>
          <p:spPr>
            <a:xfrm>
              <a:off x="3748424" y="120177"/>
              <a:ext cx="376721" cy="25114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Obdélník 7"/>
            <p:cNvSpPr/>
            <p:nvPr/>
          </p:nvSpPr>
          <p:spPr>
            <a:xfrm>
              <a:off x="3748424" y="120177"/>
              <a:ext cx="376721" cy="2511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467544" y="2780928"/>
            <a:ext cx="376721" cy="251147"/>
            <a:chOff x="956795" y="479366"/>
            <a:chExt cx="376721" cy="251147"/>
          </a:xfrm>
        </p:grpSpPr>
        <p:sp>
          <p:nvSpPr>
            <p:cNvPr id="10" name="Obdélník 9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bdélník 10"/>
            <p:cNvSpPr/>
            <p:nvPr/>
          </p:nvSpPr>
          <p:spPr>
            <a:xfrm>
              <a:off x="956795" y="479366"/>
              <a:ext cx="376721" cy="2511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100" kern="1200" dirty="0"/>
            </a:p>
          </p:txBody>
        </p: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2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1330</Words>
  <Application>Microsoft Office PowerPoint</Application>
  <PresentationFormat>Předvádění na obrazovce (4:3)</PresentationFormat>
  <Paragraphs>186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Algoritmy deskových her pro 2 hráče</vt:lpstr>
      <vt:lpstr>Zdroje</vt:lpstr>
      <vt:lpstr>Deskové hry jsou (1):</vt:lpstr>
      <vt:lpstr>Deskové hry jsou (2):</vt:lpstr>
      <vt:lpstr>Reprezentace hry</vt:lpstr>
      <vt:lpstr>Minimax</vt:lpstr>
      <vt:lpstr>Alfa-Beta prořezávání (Alpha-Beta pruning)</vt:lpstr>
      <vt:lpstr>Monte Carlo Tree Search</vt:lpstr>
      <vt:lpstr>Minimax</vt:lpstr>
      <vt:lpstr>Alfa-Beta prořezávání</vt:lpstr>
      <vt:lpstr>Alfa-Beta prořezávání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Algoritmy pro hry</dc:title>
  <dc:creator>Dana</dc:creator>
  <cp:lastModifiedBy>Dana Nejedlová</cp:lastModifiedBy>
  <cp:revision>67</cp:revision>
  <dcterms:created xsi:type="dcterms:W3CDTF">2020-09-30T12:42:17Z</dcterms:created>
  <dcterms:modified xsi:type="dcterms:W3CDTF">2023-10-02T09:50:15Z</dcterms:modified>
</cp:coreProperties>
</file>